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5" r:id="rId4"/>
    <p:sldMasterId id="2147483688" r:id="rId5"/>
    <p:sldMasterId id="2147483700" r:id="rId6"/>
    <p:sldMasterId id="2147483712" r:id="rId7"/>
    <p:sldMasterId id="2147483726" r:id="rId8"/>
    <p:sldMasterId id="2147483738" r:id="rId9"/>
    <p:sldMasterId id="2147483752" r:id="rId10"/>
    <p:sldMasterId id="2147483764" r:id="rId11"/>
    <p:sldMasterId id="2147483778" r:id="rId12"/>
    <p:sldMasterId id="2147483792" r:id="rId13"/>
    <p:sldMasterId id="2147483806" r:id="rId14"/>
  </p:sldMasterIdLst>
  <p:notesMasterIdLst>
    <p:notesMasterId r:id="rId16"/>
  </p:notesMasterIdLst>
  <p:handoutMasterIdLst>
    <p:handoutMasterId r:id="rId40"/>
  </p:handoutMasterIdLst>
  <p:sldIdLst>
    <p:sldId id="1835" r:id="rId15"/>
    <p:sldId id="2095" r:id="rId17"/>
    <p:sldId id="2016" r:id="rId18"/>
    <p:sldId id="2017" r:id="rId19"/>
    <p:sldId id="2097" r:id="rId20"/>
    <p:sldId id="2020" r:id="rId21"/>
    <p:sldId id="2453" r:id="rId22"/>
    <p:sldId id="2454" r:id="rId23"/>
    <p:sldId id="2455" r:id="rId24"/>
    <p:sldId id="2167" r:id="rId25"/>
    <p:sldId id="2380" r:id="rId26"/>
    <p:sldId id="2452" r:id="rId27"/>
    <p:sldId id="2381" r:id="rId28"/>
    <p:sldId id="2456" r:id="rId29"/>
    <p:sldId id="2414" r:id="rId30"/>
    <p:sldId id="2443" r:id="rId31"/>
    <p:sldId id="2415" r:id="rId32"/>
    <p:sldId id="2416" r:id="rId33"/>
    <p:sldId id="2090" r:id="rId34"/>
    <p:sldId id="2171" r:id="rId35"/>
    <p:sldId id="2444" r:id="rId36"/>
    <p:sldId id="2445" r:id="rId37"/>
    <p:sldId id="2384" r:id="rId38"/>
    <p:sldId id="2442" r:id="rId39"/>
  </p:sldIdLst>
  <p:sldSz cx="9144000" cy="6858000" type="screen4x3"/>
  <p:notesSz cx="6858000" cy="9144000"/>
  <p:custDataLst>
    <p:tags r:id="rId4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1" i="0" u="none" kern="1200" baseline="0">
        <a:solidFill>
          <a:schemeClr val="tx2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000" b="1" i="0" u="none" kern="1200" baseline="0">
        <a:solidFill>
          <a:schemeClr val="tx2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3000" b="1" i="0" u="none" kern="1200" baseline="0">
        <a:solidFill>
          <a:schemeClr val="tx2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000" b="1" i="0" u="none" kern="1200" baseline="0">
        <a:solidFill>
          <a:schemeClr val="tx2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3000" b="1" i="0" u="none" kern="1200" baseline="0">
        <a:solidFill>
          <a:schemeClr val="tx2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3000" b="1" i="0" u="none" kern="1200" baseline="0">
        <a:solidFill>
          <a:schemeClr val="tx2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3000" b="1" i="0" u="none" kern="1200" baseline="0">
        <a:solidFill>
          <a:schemeClr val="tx2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3000" b="1" i="0" u="none" kern="1200" baseline="0">
        <a:solidFill>
          <a:schemeClr val="tx2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3000" b="1" i="0" u="none" kern="1200" baseline="0">
        <a:solidFill>
          <a:schemeClr val="tx2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0000"/>
    <a:srgbClr val="808000"/>
    <a:srgbClr val="666699"/>
    <a:srgbClr val="00CCFF"/>
    <a:srgbClr val="B2B2B2"/>
    <a:srgbClr val="00FFCC"/>
    <a:srgbClr val="00CC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562"/>
    <p:restoredTop sz="87643"/>
  </p:normalViewPr>
  <p:slideViewPr>
    <p:cSldViewPr showGuides="1">
      <p:cViewPr varScale="1">
        <p:scale>
          <a:sx n="114" d="100"/>
          <a:sy n="114" d="100"/>
        </p:scale>
        <p:origin x="1470" y="108"/>
      </p:cViewPr>
      <p:guideLst>
        <p:guide orient="horz" pos="2240"/>
        <p:guide pos="2868"/>
      </p:guideLst>
    </p:cSldViewPr>
  </p:slideViewPr>
  <p:outlineViewPr>
    <p:cViewPr>
      <p:scale>
        <a:sx n="33" d="100"/>
        <a:sy n="33" d="100"/>
      </p:scale>
      <p:origin x="0" y="336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36003" cy="36003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4" Type="http://schemas.openxmlformats.org/officeDocument/2006/relationships/tags" Target="tags/tag5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handoutMaster" Target="handoutMasters/handoutMaster1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24.xml"/><Relationship Id="rId38" Type="http://schemas.openxmlformats.org/officeDocument/2006/relationships/slide" Target="slides/slide23.xml"/><Relationship Id="rId37" Type="http://schemas.openxmlformats.org/officeDocument/2006/relationships/slide" Target="slides/slide22.xml"/><Relationship Id="rId36" Type="http://schemas.openxmlformats.org/officeDocument/2006/relationships/slide" Target="slides/slide21.xml"/><Relationship Id="rId35" Type="http://schemas.openxmlformats.org/officeDocument/2006/relationships/slide" Target="slides/slide20.xml"/><Relationship Id="rId34" Type="http://schemas.openxmlformats.org/officeDocument/2006/relationships/slide" Target="slides/slide19.xml"/><Relationship Id="rId33" Type="http://schemas.openxmlformats.org/officeDocument/2006/relationships/slide" Target="slides/slide18.xml"/><Relationship Id="rId32" Type="http://schemas.openxmlformats.org/officeDocument/2006/relationships/slide" Target="slides/slide17.xml"/><Relationship Id="rId31" Type="http://schemas.openxmlformats.org/officeDocument/2006/relationships/slide" Target="slides/slide16.xml"/><Relationship Id="rId30" Type="http://schemas.openxmlformats.org/officeDocument/2006/relationships/slide" Target="slides/slide1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4.xml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24" Type="http://schemas.openxmlformats.org/officeDocument/2006/relationships/slide" Target="slides/slide9.xml"/><Relationship Id="rId23" Type="http://schemas.openxmlformats.org/officeDocument/2006/relationships/slide" Target="slides/slide8.xml"/><Relationship Id="rId22" Type="http://schemas.openxmlformats.org/officeDocument/2006/relationships/slide" Target="slides/slide7.xml"/><Relationship Id="rId21" Type="http://schemas.openxmlformats.org/officeDocument/2006/relationships/slide" Target="slides/slide6.xml"/><Relationship Id="rId20" Type="http://schemas.openxmlformats.org/officeDocument/2006/relationships/slide" Target="slides/slide5.xml"/><Relationship Id="rId2" Type="http://schemas.openxmlformats.org/officeDocument/2006/relationships/theme" Target="theme/theme1.xml"/><Relationship Id="rId19" Type="http://schemas.openxmlformats.org/officeDocument/2006/relationships/slide" Target="slides/slide4.xml"/><Relationship Id="rId18" Type="http://schemas.openxmlformats.org/officeDocument/2006/relationships/slide" Target="slides/slide3.xml"/><Relationship Id="rId17" Type="http://schemas.openxmlformats.org/officeDocument/2006/relationships/slide" Target="slides/slide2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b="0" smtClean="0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830FDD-9D10-474C-85D5-30D4FE12681F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844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b="0" smtClean="0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DA3D1A8-2822-46BD-8395-64F7B33E7A5A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8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3789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>
              <a:buChar char="•"/>
            </a:pPr>
            <a:r>
              <a:rPr lang="en-US" altLang="zh-CN" sz="12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*</a:t>
            </a:r>
            <a:endParaRPr lang="en-US" altLang="zh-CN" sz="12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8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6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image" Target="../media/image2.png"/><Relationship Id="rId3" Type="http://schemas.openxmlformats.org/officeDocument/2006/relationships/oleObject" Target="../embeddings/oleObject3.bin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10FDE8-AAEB-49F8-94FC-0DD5CF7BA7A3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10FDE8-AAEB-49F8-94FC-0DD5CF7BA7A3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10FDE8-AAEB-49F8-94FC-0DD5CF7BA7A3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10FDE8-AAEB-49F8-94FC-0DD5CF7BA7A3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10FDE8-AAEB-49F8-94FC-0DD5CF7BA7A3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10FDE8-AAEB-49F8-94FC-0DD5CF7BA7A3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10FDE8-AAEB-49F8-94FC-0DD5CF7BA7A3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10FDE8-AAEB-49F8-94FC-0DD5CF7BA7A3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71538" y="1214422"/>
            <a:ext cx="6400800" cy="1752600"/>
          </a:xfrm>
        </p:spPr>
        <p:txBody>
          <a:bodyPr>
            <a:normAutofit/>
          </a:bodyPr>
          <a:lstStyle>
            <a:lvl1pPr marL="0" indent="457200" algn="ctr">
              <a:lnSpc>
                <a:spcPct val="150000"/>
              </a:lnSpc>
              <a:buNone/>
              <a:defRPr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4EEFB3-15B2-4579-831C-A42B60D60698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257176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4EEFB3-15B2-4579-831C-A42B60D60698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4910137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491013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4EEFB3-15B2-4579-831C-A42B60D60698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038600" cy="4911741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lnSpc>
                <a:spcPct val="150000"/>
              </a:lnSpc>
              <a:defRPr sz="2400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lnSpc>
                <a:spcPct val="150000"/>
              </a:lnSpc>
              <a:defRPr sz="2000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lnSpc>
                <a:spcPct val="150000"/>
              </a:lnSpc>
              <a:defRPr sz="1800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lnSpc>
                <a:spcPct val="150000"/>
              </a:lnSpc>
              <a:defRPr sz="1800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038600" cy="4911741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>
              <a:lnSpc>
                <a:spcPct val="150000"/>
              </a:lnSpc>
              <a:defRPr sz="2400">
                <a:latin typeface="华文中宋" panose="02010600040101010101" pitchFamily="2" charset="-122"/>
                <a:ea typeface="华文中宋" panose="02010600040101010101" pitchFamily="2" charset="-122"/>
              </a:defRPr>
            </a:lvl2pPr>
            <a:lvl3pPr>
              <a:lnSpc>
                <a:spcPct val="150000"/>
              </a:lnSpc>
              <a:defRPr sz="2000">
                <a:latin typeface="华文中宋" panose="02010600040101010101" pitchFamily="2" charset="-122"/>
                <a:ea typeface="华文中宋" panose="02010600040101010101" pitchFamily="2" charset="-122"/>
              </a:defRPr>
            </a:lvl3pPr>
            <a:lvl4pPr>
              <a:lnSpc>
                <a:spcPct val="150000"/>
              </a:lnSpc>
              <a:defRPr sz="1800">
                <a:latin typeface="华文中宋" panose="02010600040101010101" pitchFamily="2" charset="-122"/>
                <a:ea typeface="华文中宋" panose="02010600040101010101" pitchFamily="2" charset="-122"/>
              </a:defRPr>
            </a:lvl4pPr>
            <a:lvl5pPr>
              <a:lnSpc>
                <a:spcPct val="150000"/>
              </a:lnSpc>
              <a:defRPr sz="1800">
                <a:latin typeface="华文中宋" panose="02010600040101010101" pitchFamily="2" charset="-122"/>
                <a:ea typeface="华文中宋" panose="02010600040101010101" pitchFamily="2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4EEFB3-15B2-4579-831C-A42B60D60698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42985"/>
            <a:ext cx="4040188" cy="785818"/>
          </a:xfrm>
        </p:spPr>
        <p:txBody>
          <a:bodyPr anchor="b"/>
          <a:lstStyle>
            <a:lvl1pPr marL="0" indent="0">
              <a:lnSpc>
                <a:spcPct val="150000"/>
              </a:lnSpc>
              <a:buNone/>
              <a:defRPr sz="2400" b="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3438" y="1142984"/>
            <a:ext cx="4041775" cy="2571768"/>
          </a:xfrm>
        </p:spPr>
        <p:txBody>
          <a:bodyPr anchor="b"/>
          <a:lstStyle>
            <a:lvl1pPr marL="0" indent="0">
              <a:lnSpc>
                <a:spcPct val="150000"/>
              </a:lnSpc>
              <a:buNone/>
              <a:defRPr sz="2400" b="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3929065"/>
            <a:ext cx="4041775" cy="2197097"/>
          </a:xfrm>
        </p:spPr>
        <p:txBody>
          <a:bodyPr/>
          <a:lstStyle>
            <a:lvl1pPr>
              <a:defRPr sz="24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defRPr sz="1600" b="1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defRPr sz="1600" b="1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4EEFB3-15B2-4579-831C-A42B60D60698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4EEFB3-15B2-4579-831C-A42B60D60698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4EEFB3-15B2-4579-831C-A42B60D60698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0562" y="1071546"/>
            <a:ext cx="4186238" cy="5054617"/>
          </a:xfrm>
        </p:spPr>
        <p:txBody>
          <a:bodyPr/>
          <a:lstStyle>
            <a:lvl1pPr>
              <a:defRPr sz="320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defRPr sz="2800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defRPr sz="2400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defRPr sz="2000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defRPr sz="2000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1546"/>
            <a:ext cx="3400420" cy="505461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Wingdings" panose="05000000000000000000" pitchFamily="2" charset="2"/>
              <a:buChar char="n"/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4EEFB3-15B2-4579-831C-A42B60D60698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14480" y="1214422"/>
            <a:ext cx="5486400" cy="3030539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500570"/>
            <a:ext cx="5486400" cy="167163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4EEFB3-15B2-4579-831C-A42B60D60698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4EEFB3-15B2-4579-831C-A42B60D60698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4EEFB3-15B2-4579-831C-A42B60D60698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5613" y="74613"/>
            <a:ext cx="8002587" cy="623411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122BB93-4A98-45C1-855D-B329355B86E1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4EEFB3-15B2-4579-831C-A42B60D60698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71538" y="1214422"/>
            <a:ext cx="6400800" cy="1752600"/>
          </a:xfrm>
        </p:spPr>
        <p:txBody>
          <a:bodyPr>
            <a:normAutofit/>
          </a:bodyPr>
          <a:lstStyle>
            <a:lvl1pPr marL="0" indent="457200" algn="ctr">
              <a:lnSpc>
                <a:spcPct val="150000"/>
              </a:lnSpc>
              <a:buNone/>
              <a:defRPr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257176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038600" cy="4911741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lnSpc>
                <a:spcPct val="150000"/>
              </a:lnSpc>
              <a:defRPr sz="2400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lnSpc>
                <a:spcPct val="150000"/>
              </a:lnSpc>
              <a:defRPr sz="2000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lnSpc>
                <a:spcPct val="150000"/>
              </a:lnSpc>
              <a:defRPr sz="1800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lnSpc>
                <a:spcPct val="150000"/>
              </a:lnSpc>
              <a:defRPr sz="1800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038600" cy="4911741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>
              <a:lnSpc>
                <a:spcPct val="150000"/>
              </a:lnSpc>
              <a:defRPr sz="2400">
                <a:latin typeface="华文中宋" panose="02010600040101010101" pitchFamily="2" charset="-122"/>
                <a:ea typeface="华文中宋" panose="02010600040101010101" pitchFamily="2" charset="-122"/>
              </a:defRPr>
            </a:lvl2pPr>
            <a:lvl3pPr>
              <a:lnSpc>
                <a:spcPct val="150000"/>
              </a:lnSpc>
              <a:defRPr sz="2000">
                <a:latin typeface="华文中宋" panose="02010600040101010101" pitchFamily="2" charset="-122"/>
                <a:ea typeface="华文中宋" panose="02010600040101010101" pitchFamily="2" charset="-122"/>
              </a:defRPr>
            </a:lvl3pPr>
            <a:lvl4pPr>
              <a:lnSpc>
                <a:spcPct val="150000"/>
              </a:lnSpc>
              <a:defRPr sz="1800">
                <a:latin typeface="华文中宋" panose="02010600040101010101" pitchFamily="2" charset="-122"/>
                <a:ea typeface="华文中宋" panose="02010600040101010101" pitchFamily="2" charset="-122"/>
              </a:defRPr>
            </a:lvl4pPr>
            <a:lvl5pPr>
              <a:lnSpc>
                <a:spcPct val="150000"/>
              </a:lnSpc>
              <a:defRPr sz="1800">
                <a:latin typeface="华文中宋" panose="02010600040101010101" pitchFamily="2" charset="-122"/>
                <a:ea typeface="华文中宋" panose="02010600040101010101" pitchFamily="2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42985"/>
            <a:ext cx="4040188" cy="785818"/>
          </a:xfrm>
        </p:spPr>
        <p:txBody>
          <a:bodyPr anchor="b"/>
          <a:lstStyle>
            <a:lvl1pPr marL="0" indent="0">
              <a:lnSpc>
                <a:spcPct val="150000"/>
              </a:lnSpc>
              <a:buNone/>
              <a:defRPr sz="2400" b="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3438" y="1142984"/>
            <a:ext cx="4041775" cy="2571768"/>
          </a:xfrm>
        </p:spPr>
        <p:txBody>
          <a:bodyPr anchor="b"/>
          <a:lstStyle>
            <a:lvl1pPr marL="0" indent="0">
              <a:lnSpc>
                <a:spcPct val="150000"/>
              </a:lnSpc>
              <a:buNone/>
              <a:defRPr sz="2400" b="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3929065"/>
            <a:ext cx="4041775" cy="2197097"/>
          </a:xfrm>
        </p:spPr>
        <p:txBody>
          <a:bodyPr/>
          <a:lstStyle>
            <a:lvl1pPr>
              <a:defRPr sz="24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defRPr sz="1600" b="1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defRPr sz="1600" b="1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0562" y="1071546"/>
            <a:ext cx="4186238" cy="5054617"/>
          </a:xfrm>
        </p:spPr>
        <p:txBody>
          <a:bodyPr/>
          <a:lstStyle>
            <a:lvl1pPr>
              <a:defRPr sz="320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defRPr sz="2800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defRPr sz="2400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defRPr sz="2000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defRPr sz="2000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1546"/>
            <a:ext cx="3400420" cy="505461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Wingdings" panose="05000000000000000000" pitchFamily="2" charset="2"/>
              <a:buChar char="n"/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14480" y="1214422"/>
            <a:ext cx="5486400" cy="3030539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500570"/>
            <a:ext cx="5486400" cy="167163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5613" y="74613"/>
            <a:ext cx="8002587" cy="623411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F7BBB18-3E23-4217-BC1A-17305B130571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71538" y="1214422"/>
            <a:ext cx="6400800" cy="1752600"/>
          </a:xfrm>
        </p:spPr>
        <p:txBody>
          <a:bodyPr>
            <a:normAutofit/>
          </a:bodyPr>
          <a:lstStyle>
            <a:lvl1pPr marL="0" indent="457200" algn="ctr">
              <a:lnSpc>
                <a:spcPct val="150000"/>
              </a:lnSpc>
              <a:buNone/>
              <a:defRPr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257176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038600" cy="4911741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lnSpc>
                <a:spcPct val="150000"/>
              </a:lnSpc>
              <a:defRPr sz="2400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lnSpc>
                <a:spcPct val="150000"/>
              </a:lnSpc>
              <a:defRPr sz="2000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lnSpc>
                <a:spcPct val="150000"/>
              </a:lnSpc>
              <a:defRPr sz="1800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lnSpc>
                <a:spcPct val="150000"/>
              </a:lnSpc>
              <a:defRPr sz="1800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038600" cy="4911741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>
              <a:lnSpc>
                <a:spcPct val="150000"/>
              </a:lnSpc>
              <a:defRPr sz="2400">
                <a:latin typeface="华文中宋" panose="02010600040101010101" pitchFamily="2" charset="-122"/>
                <a:ea typeface="华文中宋" panose="02010600040101010101" pitchFamily="2" charset="-122"/>
              </a:defRPr>
            </a:lvl2pPr>
            <a:lvl3pPr>
              <a:lnSpc>
                <a:spcPct val="150000"/>
              </a:lnSpc>
              <a:defRPr sz="2000">
                <a:latin typeface="华文中宋" panose="02010600040101010101" pitchFamily="2" charset="-122"/>
                <a:ea typeface="华文中宋" panose="02010600040101010101" pitchFamily="2" charset="-122"/>
              </a:defRPr>
            </a:lvl3pPr>
            <a:lvl4pPr>
              <a:lnSpc>
                <a:spcPct val="150000"/>
              </a:lnSpc>
              <a:defRPr sz="1800">
                <a:latin typeface="华文中宋" panose="02010600040101010101" pitchFamily="2" charset="-122"/>
                <a:ea typeface="华文中宋" panose="02010600040101010101" pitchFamily="2" charset="-122"/>
              </a:defRPr>
            </a:lvl4pPr>
            <a:lvl5pPr>
              <a:lnSpc>
                <a:spcPct val="150000"/>
              </a:lnSpc>
              <a:defRPr sz="1800">
                <a:latin typeface="华文中宋" panose="02010600040101010101" pitchFamily="2" charset="-122"/>
                <a:ea typeface="华文中宋" panose="02010600040101010101" pitchFamily="2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42985"/>
            <a:ext cx="4040188" cy="785818"/>
          </a:xfrm>
        </p:spPr>
        <p:txBody>
          <a:bodyPr anchor="b"/>
          <a:lstStyle>
            <a:lvl1pPr marL="0" indent="0">
              <a:lnSpc>
                <a:spcPct val="150000"/>
              </a:lnSpc>
              <a:buNone/>
              <a:defRPr sz="2400" b="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3438" y="1142984"/>
            <a:ext cx="4041775" cy="2571768"/>
          </a:xfrm>
        </p:spPr>
        <p:txBody>
          <a:bodyPr anchor="b"/>
          <a:lstStyle>
            <a:lvl1pPr marL="0" indent="0">
              <a:lnSpc>
                <a:spcPct val="150000"/>
              </a:lnSpc>
              <a:buNone/>
              <a:defRPr sz="2400" b="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3929065"/>
            <a:ext cx="4041775" cy="2197097"/>
          </a:xfrm>
        </p:spPr>
        <p:txBody>
          <a:bodyPr/>
          <a:lstStyle>
            <a:lvl1pPr>
              <a:defRPr sz="24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defRPr sz="1600" b="1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defRPr sz="1600" b="1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0562" y="1071546"/>
            <a:ext cx="4186238" cy="5054617"/>
          </a:xfrm>
        </p:spPr>
        <p:txBody>
          <a:bodyPr/>
          <a:lstStyle>
            <a:lvl1pPr>
              <a:defRPr sz="320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defRPr sz="2800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defRPr sz="2400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defRPr sz="2000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defRPr sz="2000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1546"/>
            <a:ext cx="3400420" cy="505461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Wingdings" panose="05000000000000000000" pitchFamily="2" charset="2"/>
              <a:buChar char="n"/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14480" y="1214422"/>
            <a:ext cx="5486400" cy="3030539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500570"/>
            <a:ext cx="5486400" cy="167163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5613" y="74613"/>
            <a:ext cx="8002587" cy="623411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F7BBB18-3E23-4217-BC1A-17305B130571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71538" y="1214422"/>
            <a:ext cx="6400800" cy="1752600"/>
          </a:xfrm>
        </p:spPr>
        <p:txBody>
          <a:bodyPr>
            <a:normAutofit/>
          </a:bodyPr>
          <a:lstStyle>
            <a:lvl1pPr marL="0" indent="457200" algn="ctr">
              <a:lnSpc>
                <a:spcPct val="150000"/>
              </a:lnSpc>
              <a:buNone/>
              <a:defRPr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257176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241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241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038600" cy="4911741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lnSpc>
                <a:spcPct val="150000"/>
              </a:lnSpc>
              <a:defRPr sz="2400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lnSpc>
                <a:spcPct val="150000"/>
              </a:lnSpc>
              <a:defRPr sz="2000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lnSpc>
                <a:spcPct val="150000"/>
              </a:lnSpc>
              <a:defRPr sz="1800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lnSpc>
                <a:spcPct val="150000"/>
              </a:lnSpc>
              <a:defRPr sz="1800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038600" cy="4911741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>
              <a:lnSpc>
                <a:spcPct val="150000"/>
              </a:lnSpc>
              <a:defRPr sz="2400">
                <a:latin typeface="华文中宋" panose="02010600040101010101" pitchFamily="2" charset="-122"/>
                <a:ea typeface="华文中宋" panose="02010600040101010101" pitchFamily="2" charset="-122"/>
              </a:defRPr>
            </a:lvl2pPr>
            <a:lvl3pPr>
              <a:lnSpc>
                <a:spcPct val="150000"/>
              </a:lnSpc>
              <a:defRPr sz="2000">
                <a:latin typeface="华文中宋" panose="02010600040101010101" pitchFamily="2" charset="-122"/>
                <a:ea typeface="华文中宋" panose="02010600040101010101" pitchFamily="2" charset="-122"/>
              </a:defRPr>
            </a:lvl3pPr>
            <a:lvl4pPr>
              <a:lnSpc>
                <a:spcPct val="150000"/>
              </a:lnSpc>
              <a:defRPr sz="1800">
                <a:latin typeface="华文中宋" panose="02010600040101010101" pitchFamily="2" charset="-122"/>
                <a:ea typeface="华文中宋" panose="02010600040101010101" pitchFamily="2" charset="-122"/>
              </a:defRPr>
            </a:lvl4pPr>
            <a:lvl5pPr>
              <a:lnSpc>
                <a:spcPct val="150000"/>
              </a:lnSpc>
              <a:defRPr sz="1800">
                <a:latin typeface="华文中宋" panose="02010600040101010101" pitchFamily="2" charset="-122"/>
                <a:ea typeface="华文中宋" panose="02010600040101010101" pitchFamily="2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42985"/>
            <a:ext cx="4040188" cy="785818"/>
          </a:xfrm>
        </p:spPr>
        <p:txBody>
          <a:bodyPr anchor="b"/>
          <a:lstStyle>
            <a:lvl1pPr marL="0" indent="0">
              <a:lnSpc>
                <a:spcPct val="150000"/>
              </a:lnSpc>
              <a:buNone/>
              <a:defRPr sz="2400" b="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3438" y="1142984"/>
            <a:ext cx="4041775" cy="2571768"/>
          </a:xfrm>
        </p:spPr>
        <p:txBody>
          <a:bodyPr anchor="b"/>
          <a:lstStyle>
            <a:lvl1pPr marL="0" indent="0">
              <a:lnSpc>
                <a:spcPct val="150000"/>
              </a:lnSpc>
              <a:buNone/>
              <a:defRPr sz="2400" b="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3929065"/>
            <a:ext cx="4041775" cy="2197097"/>
          </a:xfrm>
        </p:spPr>
        <p:txBody>
          <a:bodyPr/>
          <a:lstStyle>
            <a:lvl1pPr>
              <a:defRPr sz="24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defRPr sz="1600" b="1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defRPr sz="1600" b="1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0562" y="1071546"/>
            <a:ext cx="4186238" cy="5054617"/>
          </a:xfrm>
        </p:spPr>
        <p:txBody>
          <a:bodyPr/>
          <a:lstStyle>
            <a:lvl1pPr>
              <a:defRPr sz="320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defRPr sz="2800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defRPr sz="2400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defRPr sz="2000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defRPr sz="2000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1546"/>
            <a:ext cx="3400420" cy="505461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Wingdings" panose="05000000000000000000" pitchFamily="2" charset="2"/>
              <a:buChar char="n"/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14480" y="1214422"/>
            <a:ext cx="5486400" cy="3030539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500570"/>
            <a:ext cx="5486400" cy="167163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5613" y="74613"/>
            <a:ext cx="8002587" cy="623411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F7BBB18-3E23-4217-BC1A-17305B130571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1B40C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457950" y="74613"/>
            <a:ext cx="2000250" cy="6234112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5613" y="74613"/>
            <a:ext cx="5849937" cy="623411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5613" y="74613"/>
            <a:ext cx="7773987" cy="608012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85800" y="1066800"/>
            <a:ext cx="7772400" cy="524192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1B40C"/>
              </a:buClr>
              <a:buSzPct val="80000"/>
              <a:buFont typeface="Wingdings" panose="05000000000000000000" pitchFamily="2" charset="2"/>
              <a:buChar char="n"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5613" y="74613"/>
            <a:ext cx="8002587" cy="623411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5613" y="74613"/>
            <a:ext cx="7773987" cy="608012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685800" y="1066800"/>
            <a:ext cx="7772400" cy="524192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1B40C"/>
              </a:buClr>
              <a:buSzPct val="80000"/>
              <a:buFont typeface="Wingdings" panose="05000000000000000000" pitchFamily="2" charset="2"/>
              <a:buChar char="n"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strips dir="r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strips dir="r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strips dir="r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11188" y="1914525"/>
            <a:ext cx="3956050" cy="4251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19638" y="1914525"/>
            <a:ext cx="3956050" cy="4251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strips dir="r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strips dir="r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trips dir="r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strips dir="r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1B40C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strips dir="r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strips dir="r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40513" y="1016000"/>
            <a:ext cx="2057400" cy="5149850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1016000"/>
            <a:ext cx="6019800" cy="51498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strips dir="r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showMasterSp="0">
  <p:cSld name="标题和表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01675" y="1736725"/>
            <a:ext cx="8459788" cy="714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1" i="0" u="none" strike="noStrike" kern="1200" cap="none" spc="0" normalizeH="0" baseline="0" noProof="0">
              <a:ln>
                <a:noFill/>
              </a:ln>
              <a:solidFill>
                <a:srgbClr val="335C9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4339" name="Picture 3" descr="目录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8964613" cy="1700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427538" y="6381750"/>
            <a:ext cx="358775" cy="2746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0000" tIns="46800" rIns="90000" bIns="46800" anchor="ctr">
            <a:spAutoFit/>
          </a:bodyPr>
          <a:lstStyle>
            <a:lvl1pPr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EDC9171-DA41-4C18-B3F7-E314BEC0D027}" type="slidenum">
              <a:rPr kumimoji="1" lang="en-US" altLang="zh-CN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  <a:sym typeface="+mn-ea"/>
              </a:rPr>
            </a:fld>
            <a:endParaRPr kumimoji="1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+mn-cs"/>
              <a:sym typeface="+mn-ea"/>
            </a:endParaRPr>
          </a:p>
        </p:txBody>
      </p:sp>
      <p:graphicFrame>
        <p:nvGraphicFramePr>
          <p:cNvPr id="14341" name="Object 9"/>
          <p:cNvGraphicFramePr>
            <a:graphicFrameLocks noChangeAspect="1"/>
          </p:cNvGraphicFramePr>
          <p:nvPr userDrawn="1"/>
        </p:nvGraphicFramePr>
        <p:xfrm>
          <a:off x="7461250" y="6343650"/>
          <a:ext cx="16827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3" imgW="13004800" imgH="1016000" progId="">
                  <p:embed/>
                </p:oleObj>
              </mc:Choice>
              <mc:Fallback>
                <p:oleObj name="" r:id="rId3" imgW="13004800" imgH="1016000" progId="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4"/>
                      <a:srcRect l="80711" r="1480" b="30444"/>
                      <a:stretch>
                        <a:fillRect/>
                      </a:stretch>
                    </p:blipFill>
                    <p:spPr>
                      <a:xfrm>
                        <a:off x="7461250" y="6343650"/>
                        <a:ext cx="1682750" cy="514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5613" y="74613"/>
            <a:ext cx="7773987" cy="608012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85800" y="1066800"/>
            <a:ext cx="7772400" cy="524192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1B40C"/>
              </a:buClr>
              <a:buSzPct val="80000"/>
              <a:buFont typeface="Wingdings" panose="05000000000000000000" pitchFamily="2" charset="2"/>
              <a:buChar char="n"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buFontTx/>
              <a:buNone/>
              <a:defRPr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buFontTx/>
              <a:buNone/>
              <a:defRPr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439988" y="1295400"/>
            <a:ext cx="2767012" cy="3889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59400" y="1295400"/>
            <a:ext cx="2768600" cy="3889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42910" y="1785926"/>
            <a:ext cx="7772400" cy="1470025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3800" b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57290" y="4857760"/>
            <a:ext cx="6400800" cy="92869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AE191A-8C9C-4ADD-8196-7CABDAA7FA0D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9AB1D8-FC0E-496F-B65A-32A4E1857CAF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20" y="1071546"/>
            <a:ext cx="8229600" cy="1143000"/>
          </a:xfrm>
        </p:spPr>
        <p:txBody>
          <a:bodyPr>
            <a:normAutofit/>
          </a:bodyPr>
          <a:lstStyle>
            <a:lvl1pPr algn="ctr">
              <a:lnSpc>
                <a:spcPct val="150000"/>
              </a:lnSpc>
              <a:defRPr sz="3000" b="1">
                <a:solidFill>
                  <a:schemeClr val="bg1">
                    <a:lumMod val="9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55441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 b="1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>
              <a:lnSpc>
                <a:spcPct val="150000"/>
              </a:lnSpc>
              <a:defRPr sz="2000" b="1"/>
            </a:lvl2pPr>
            <a:lvl3pPr>
              <a:lnSpc>
                <a:spcPct val="150000"/>
              </a:lnSpc>
              <a:buFont typeface="Arial" panose="020B0604020202020204" pitchFamily="34" charset="0"/>
              <a:buChar char="•"/>
              <a:defRPr sz="1800" b="1"/>
            </a:lvl3pPr>
            <a:lvl4pPr algn="l">
              <a:lnSpc>
                <a:spcPct val="150000"/>
              </a:lnSpc>
              <a:defRPr sz="2400"/>
            </a:lvl4pPr>
            <a:lvl5pPr>
              <a:lnSpc>
                <a:spcPct val="15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9AB1D8-FC0E-496F-B65A-32A4E1857CAF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9AB1D8-FC0E-496F-B65A-32A4E1857CAF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9AB1D8-FC0E-496F-B65A-32A4E1857CAF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9AB1D8-FC0E-496F-B65A-32A4E1857CAF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9AB1D8-FC0E-496F-B65A-32A4E1857CAF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9AB1D8-FC0E-496F-B65A-32A4E1857CAF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9AB1D8-FC0E-496F-B65A-32A4E1857CAF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9AB1D8-FC0E-496F-B65A-32A4E1857CAF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9AB1D8-FC0E-496F-B65A-32A4E1857CAF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9AB1D8-FC0E-496F-B65A-32A4E1857CAF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标题和图示或组织结构图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5613" y="74613"/>
            <a:ext cx="7773987" cy="608012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685800" y="1066800"/>
            <a:ext cx="7772400" cy="524192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EC490C-92FD-4B32-8BCF-64AFB1DDF6F1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5613" y="74613"/>
            <a:ext cx="7773987" cy="608012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85800" y="1066800"/>
            <a:ext cx="7772400" cy="524192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209BF99-FB16-4332-BA10-3AC247773FF8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71538" y="1214422"/>
            <a:ext cx="6400800" cy="1752600"/>
          </a:xfrm>
        </p:spPr>
        <p:txBody>
          <a:bodyPr>
            <a:normAutofit/>
          </a:bodyPr>
          <a:lstStyle>
            <a:lvl1pPr marL="0" indent="457200" algn="ctr">
              <a:lnSpc>
                <a:spcPct val="150000"/>
              </a:lnSpc>
              <a:buNone/>
              <a:defRPr sz="20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257176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1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1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1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1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占位符 1"/>
          <p:cNvSpPr txBox="1"/>
          <p:nvPr/>
        </p:nvSpPr>
        <p:spPr bwMode="auto">
          <a:xfrm>
            <a:off x="457200" y="274638"/>
            <a:ext cx="82296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单击此处编辑母版标题样式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038600" cy="4911741"/>
          </a:xfrm>
        </p:spPr>
        <p:txBody>
          <a:bodyPr/>
          <a:lstStyle>
            <a:lvl1pPr>
              <a:lnSpc>
                <a:spcPct val="150000"/>
              </a:lnSpc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038600" cy="4911741"/>
          </a:xfrm>
        </p:spPr>
        <p:txBody>
          <a:bodyPr/>
          <a:lstStyle>
            <a:lvl1pPr>
              <a:lnSpc>
                <a:spcPct val="150000"/>
              </a:lnSpc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8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42985"/>
            <a:ext cx="4040188" cy="785818"/>
          </a:xfrm>
        </p:spPr>
        <p:txBody>
          <a:bodyPr anchor="b"/>
          <a:lstStyle>
            <a:lvl1pPr marL="0" indent="0">
              <a:lnSpc>
                <a:spcPct val="150000"/>
              </a:lnSpc>
              <a:buNone/>
              <a:defRPr sz="24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2000" b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2000" b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2000" b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2000" b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3438" y="1142984"/>
            <a:ext cx="4041775" cy="2571768"/>
          </a:xfrm>
        </p:spPr>
        <p:txBody>
          <a:bodyPr anchor="b"/>
          <a:lstStyle>
            <a:lvl1pPr marL="0" indent="0">
              <a:lnSpc>
                <a:spcPct val="150000"/>
              </a:lnSpc>
              <a:buNone/>
              <a:defRPr sz="24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3929065"/>
            <a:ext cx="4041775" cy="2197097"/>
          </a:xfrm>
        </p:spPr>
        <p:txBody>
          <a:bodyPr/>
          <a:lstStyle>
            <a:lvl1pPr>
              <a:defRPr sz="24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 b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0" b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600" b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600" b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0562" y="1071546"/>
            <a:ext cx="4186238" cy="5054617"/>
          </a:xfrm>
        </p:spPr>
        <p:txBody>
          <a:bodyPr>
            <a:normAutofit/>
          </a:bodyPr>
          <a:lstStyle>
            <a:lvl1pPr>
              <a:defRPr sz="20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800" b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600" b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400" b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400" b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1546"/>
            <a:ext cx="3400420" cy="505461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Wingdings" panose="05000000000000000000" pitchFamily="2" charset="2"/>
              <a:buChar char="n"/>
              <a:defRPr sz="18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8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14480" y="1214422"/>
            <a:ext cx="5486400" cy="3030539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单击图标添加图片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500570"/>
            <a:ext cx="5486400" cy="167163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8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6EC673F-44C0-48DC-8E09-7A4195A4F7A2}" type="slidenum"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71538" y="1214422"/>
            <a:ext cx="6400800" cy="1752600"/>
          </a:xfrm>
        </p:spPr>
        <p:txBody>
          <a:bodyPr>
            <a:normAutofit/>
          </a:bodyPr>
          <a:lstStyle>
            <a:lvl1pPr marL="0" indent="457200" algn="ctr">
              <a:lnSpc>
                <a:spcPct val="150000"/>
              </a:lnSpc>
              <a:buNone/>
              <a:defRPr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257176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038600" cy="4911741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lnSpc>
                <a:spcPct val="150000"/>
              </a:lnSpc>
              <a:defRPr sz="2400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lnSpc>
                <a:spcPct val="150000"/>
              </a:lnSpc>
              <a:defRPr sz="2000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lnSpc>
                <a:spcPct val="150000"/>
              </a:lnSpc>
              <a:defRPr sz="1800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lnSpc>
                <a:spcPct val="150000"/>
              </a:lnSpc>
              <a:defRPr sz="1800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038600" cy="4911741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>
              <a:lnSpc>
                <a:spcPct val="150000"/>
              </a:lnSpc>
              <a:defRPr sz="2400">
                <a:latin typeface="华文中宋" panose="02010600040101010101" pitchFamily="2" charset="-122"/>
                <a:ea typeface="华文中宋" panose="02010600040101010101" pitchFamily="2" charset="-122"/>
              </a:defRPr>
            </a:lvl2pPr>
            <a:lvl3pPr>
              <a:lnSpc>
                <a:spcPct val="150000"/>
              </a:lnSpc>
              <a:defRPr sz="2000">
                <a:latin typeface="华文中宋" panose="02010600040101010101" pitchFamily="2" charset="-122"/>
                <a:ea typeface="华文中宋" panose="02010600040101010101" pitchFamily="2" charset="-122"/>
              </a:defRPr>
            </a:lvl3pPr>
            <a:lvl4pPr>
              <a:lnSpc>
                <a:spcPct val="150000"/>
              </a:lnSpc>
              <a:defRPr sz="1800">
                <a:latin typeface="华文中宋" panose="02010600040101010101" pitchFamily="2" charset="-122"/>
                <a:ea typeface="华文中宋" panose="02010600040101010101" pitchFamily="2" charset="-122"/>
              </a:defRPr>
            </a:lvl4pPr>
            <a:lvl5pPr>
              <a:lnSpc>
                <a:spcPct val="150000"/>
              </a:lnSpc>
              <a:defRPr sz="1800">
                <a:latin typeface="华文中宋" panose="02010600040101010101" pitchFamily="2" charset="-122"/>
                <a:ea typeface="华文中宋" panose="02010600040101010101" pitchFamily="2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42985"/>
            <a:ext cx="4040188" cy="785818"/>
          </a:xfrm>
        </p:spPr>
        <p:txBody>
          <a:bodyPr anchor="b"/>
          <a:lstStyle>
            <a:lvl1pPr marL="0" indent="0">
              <a:lnSpc>
                <a:spcPct val="150000"/>
              </a:lnSpc>
              <a:buNone/>
              <a:defRPr sz="2400" b="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3438" y="1142984"/>
            <a:ext cx="4041775" cy="2571768"/>
          </a:xfrm>
        </p:spPr>
        <p:txBody>
          <a:bodyPr anchor="b"/>
          <a:lstStyle>
            <a:lvl1pPr marL="0" indent="0">
              <a:lnSpc>
                <a:spcPct val="150000"/>
              </a:lnSpc>
              <a:buNone/>
              <a:defRPr sz="2400" b="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3929065"/>
            <a:ext cx="4041775" cy="2197097"/>
          </a:xfrm>
        </p:spPr>
        <p:txBody>
          <a:bodyPr/>
          <a:lstStyle>
            <a:lvl1pPr>
              <a:defRPr sz="24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defRPr sz="1600" b="1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defRPr sz="1600" b="1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0562" y="1071546"/>
            <a:ext cx="4186238" cy="5054617"/>
          </a:xfrm>
        </p:spPr>
        <p:txBody>
          <a:bodyPr/>
          <a:lstStyle>
            <a:lvl1pPr>
              <a:defRPr sz="320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defRPr sz="2800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defRPr sz="2400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defRPr sz="2000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defRPr sz="2000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1546"/>
            <a:ext cx="3400420" cy="505461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Wingdings" panose="05000000000000000000" pitchFamily="2" charset="2"/>
              <a:buChar char="n"/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14480" y="1214422"/>
            <a:ext cx="5486400" cy="3030539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500570"/>
            <a:ext cx="5486400" cy="167163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5613" y="74613"/>
            <a:ext cx="8002587" cy="623411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F7BBB18-3E23-4217-BC1A-17305B130571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10FDE8-AAEB-49F8-94FC-0DD5CF7BA7A3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10FDE8-AAEB-49F8-94FC-0DD5CF7BA7A3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10FDE8-AAEB-49F8-94FC-0DD5CF7BA7A3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vmlDrawing" Target="../drawings/vmlDrawing1.vml"/><Relationship Id="rId14" Type="http://schemas.openxmlformats.org/officeDocument/2006/relationships/image" Target="../media/image2.png"/><Relationship Id="rId13" Type="http://schemas.openxmlformats.org/officeDocument/2006/relationships/oleObject" Target="../embeddings/oleObject1.bin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6.xml"/><Relationship Id="rId8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9.xml"/><Relationship Id="rId16" Type="http://schemas.openxmlformats.org/officeDocument/2006/relationships/theme" Target="../theme/theme10.xml"/><Relationship Id="rId15" Type="http://schemas.openxmlformats.org/officeDocument/2006/relationships/image" Target="../media/image6.jpeg"/><Relationship Id="rId14" Type="http://schemas.openxmlformats.org/officeDocument/2006/relationships/image" Target="../media/image9.jpeg"/><Relationship Id="rId13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9.xml"/><Relationship Id="rId8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22.xml"/><Relationship Id="rId16" Type="http://schemas.openxmlformats.org/officeDocument/2006/relationships/theme" Target="../theme/theme11.xml"/><Relationship Id="rId15" Type="http://schemas.openxmlformats.org/officeDocument/2006/relationships/image" Target="../media/image6.jpeg"/><Relationship Id="rId14" Type="http://schemas.openxmlformats.org/officeDocument/2006/relationships/image" Target="../media/image9.jpeg"/><Relationship Id="rId13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2.xml"/><Relationship Id="rId8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35.xml"/><Relationship Id="rId16" Type="http://schemas.openxmlformats.org/officeDocument/2006/relationships/theme" Target="../theme/theme12.xml"/><Relationship Id="rId15" Type="http://schemas.openxmlformats.org/officeDocument/2006/relationships/image" Target="../media/image6.jpeg"/><Relationship Id="rId14" Type="http://schemas.openxmlformats.org/officeDocument/2006/relationships/image" Target="../media/image9.jpeg"/><Relationship Id="rId13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34.xml"/></Relationships>
</file>

<file path=ppt/slideMasters/_rels/slideMaster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5.xml"/><Relationship Id="rId8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48.xml"/><Relationship Id="rId16" Type="http://schemas.openxmlformats.org/officeDocument/2006/relationships/theme" Target="../theme/theme13.xml"/><Relationship Id="rId15" Type="http://schemas.openxmlformats.org/officeDocument/2006/relationships/image" Target="../media/image6.jpeg"/><Relationship Id="rId14" Type="http://schemas.openxmlformats.org/officeDocument/2006/relationships/image" Target="../media/image9.jpeg"/><Relationship Id="rId13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47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18" Type="http://schemas.openxmlformats.org/officeDocument/2006/relationships/vmlDrawing" Target="../drawings/vmlDrawing2.vml"/><Relationship Id="rId17" Type="http://schemas.openxmlformats.org/officeDocument/2006/relationships/image" Target="../media/image2.png"/><Relationship Id="rId16" Type="http://schemas.openxmlformats.org/officeDocument/2006/relationships/oleObject" Target="../embeddings/oleObject2.bin"/><Relationship Id="rId15" Type="http://schemas.openxmlformats.org/officeDocument/2006/relationships/image" Target="../media/image3.png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7" Type="http://schemas.openxmlformats.org/officeDocument/2006/relationships/theme" Target="../theme/theme3.xml"/><Relationship Id="rId16" Type="http://schemas.openxmlformats.org/officeDocument/2006/relationships/vmlDrawing" Target="../drawings/vmlDrawing4.vml"/><Relationship Id="rId15" Type="http://schemas.openxmlformats.org/officeDocument/2006/relationships/image" Target="../media/image2.png"/><Relationship Id="rId14" Type="http://schemas.openxmlformats.org/officeDocument/2006/relationships/oleObject" Target="../embeddings/oleObject4.bin"/><Relationship Id="rId13" Type="http://schemas.openxmlformats.org/officeDocument/2006/relationships/image" Target="../media/image4.jpeg"/><Relationship Id="rId12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7.xml"/><Relationship Id="rId8" Type="http://schemas.openxmlformats.org/officeDocument/2006/relationships/slideLayout" Target="../slideLayouts/slideLayout56.xml"/><Relationship Id="rId7" Type="http://schemas.openxmlformats.org/officeDocument/2006/relationships/slideLayout" Target="../slideLayouts/slideLayout55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4" Type="http://schemas.openxmlformats.org/officeDocument/2006/relationships/theme" Target="../theme/theme5.xml"/><Relationship Id="rId13" Type="http://schemas.openxmlformats.org/officeDocument/2006/relationships/image" Target="../media/image6.jpeg"/><Relationship Id="rId12" Type="http://schemas.openxmlformats.org/officeDocument/2006/relationships/image" Target="../media/image5.jpeg"/><Relationship Id="rId11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8.xml"/><Relationship Id="rId8" Type="http://schemas.openxmlformats.org/officeDocument/2006/relationships/slideLayout" Target="../slideLayouts/slideLayout67.xml"/><Relationship Id="rId7" Type="http://schemas.openxmlformats.org/officeDocument/2006/relationships/slideLayout" Target="../slideLayouts/slideLayout66.xml"/><Relationship Id="rId6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3.xml"/><Relationship Id="rId3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1.xml"/><Relationship Id="rId16" Type="http://schemas.openxmlformats.org/officeDocument/2006/relationships/theme" Target="../theme/theme6.xml"/><Relationship Id="rId15" Type="http://schemas.openxmlformats.org/officeDocument/2006/relationships/image" Target="../media/image8.jpeg"/><Relationship Id="rId14" Type="http://schemas.openxmlformats.org/officeDocument/2006/relationships/image" Target="../media/image7.jpeg"/><Relationship Id="rId13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1.xml"/><Relationship Id="rId8" Type="http://schemas.openxmlformats.org/officeDocument/2006/relationships/slideLayout" Target="../slideLayouts/slideLayout80.xml"/><Relationship Id="rId7" Type="http://schemas.openxmlformats.org/officeDocument/2006/relationships/slideLayout" Target="../slideLayouts/slideLayout79.xml"/><Relationship Id="rId6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11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2.xml"/><Relationship Id="rId1" Type="http://schemas.openxmlformats.org/officeDocument/2006/relationships/slideLayout" Target="../slideLayouts/slideLayout73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2.xml"/><Relationship Id="rId8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0.xml"/><Relationship Id="rId6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5.xml"/><Relationship Id="rId16" Type="http://schemas.openxmlformats.org/officeDocument/2006/relationships/theme" Target="../theme/theme8.xml"/><Relationship Id="rId15" Type="http://schemas.openxmlformats.org/officeDocument/2006/relationships/image" Target="../media/image6.jpeg"/><Relationship Id="rId14" Type="http://schemas.openxmlformats.org/officeDocument/2006/relationships/image" Target="../media/image9.jpeg"/><Relationship Id="rId13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3.xml"/><Relationship Id="rId1" Type="http://schemas.openxmlformats.org/officeDocument/2006/relationships/slideLayout" Target="../slideLayouts/slideLayout84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9.xml"/><Relationship Id="rId2" Type="http://schemas.openxmlformats.org/officeDocument/2006/relationships/slideLayout" Target="../slideLayouts/slideLayout98.xml"/><Relationship Id="rId14" Type="http://schemas.openxmlformats.org/officeDocument/2006/relationships/theme" Target="../theme/theme9.xml"/><Relationship Id="rId13" Type="http://schemas.openxmlformats.org/officeDocument/2006/relationships/image" Target="../media/image11.jpeg"/><Relationship Id="rId12" Type="http://schemas.openxmlformats.org/officeDocument/2006/relationships/image" Target="../media/image10.jpeg"/><Relationship Id="rId11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23" descr="目录2 拷贝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52400" y="249238"/>
            <a:ext cx="8839200" cy="5999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64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6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Tx/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67" name="Rectangle 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9988" y="1295400"/>
            <a:ext cx="5688013" cy="3889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fontAlgn="base"/>
            <a:r>
              <a:rPr lang="zh-CN" altLang="en-US" strike="noStrike" noProof="1"/>
              <a:t>单击此处添加目录章节名称</a:t>
            </a:r>
            <a:endParaRPr lang="zh-CN" altLang="en-US" strike="noStrike" noProof="1"/>
          </a:p>
          <a:p>
            <a:pPr lvl="0" fontAlgn="base"/>
            <a:r>
              <a:rPr lang="zh-CN" altLang="en-US" strike="noStrike" noProof="1"/>
              <a:t>单击此处添加目录章节名称</a:t>
            </a:r>
            <a:endParaRPr lang="zh-CN" altLang="en-US" strike="noStrike" noProof="1"/>
          </a:p>
          <a:p>
            <a:pPr lvl="0" fontAlgn="base"/>
            <a:r>
              <a:rPr lang="zh-CN" altLang="en-US" strike="noStrike" noProof="1"/>
              <a:t>单击此处添加目录章节名称</a:t>
            </a:r>
            <a:endParaRPr lang="zh-CN" altLang="en-US" strike="noStrike" noProof="1"/>
          </a:p>
          <a:p>
            <a:pPr lvl="0" fontAlgn="base"/>
            <a:r>
              <a:rPr lang="zh-CN" altLang="en-US" strike="noStrike" noProof="1"/>
              <a:t>单击此处添加目录章节名称</a:t>
            </a:r>
            <a:endParaRPr lang="zh-CN" altLang="en-US" strike="noStrike" noProof="1"/>
          </a:p>
        </p:txBody>
      </p:sp>
      <p:sp>
        <p:nvSpPr>
          <p:cNvPr id="1030" name="Rectangle 29"/>
          <p:cNvSpPr>
            <a:spLocks noChangeArrowheads="1"/>
          </p:cNvSpPr>
          <p:nvPr/>
        </p:nvSpPr>
        <p:spPr bwMode="auto">
          <a:xfrm>
            <a:off x="4191000" y="6477000"/>
            <a:ext cx="577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465D6D-DA69-45A9-88FB-0FD2AEDF6A66}" type="slidenum">
              <a:rPr kumimoji="1" lang="zh-TW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PMingLiU" panose="02020500000000000000" pitchFamily="18" charset="-120"/>
                <a:cs typeface="+mn-cs"/>
                <a:sym typeface="+mn-ea"/>
              </a:rPr>
            </a:fld>
            <a:endParaRPr kumimoji="1" lang="en-US" altLang="zh-TW" sz="12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  <a:sym typeface="+mn-ea"/>
            </a:endParaRPr>
          </a:p>
        </p:txBody>
      </p:sp>
      <p:graphicFrame>
        <p:nvGraphicFramePr>
          <p:cNvPr id="1031" name="Object 30"/>
          <p:cNvGraphicFramePr>
            <a:graphicFrameLocks noChangeAspect="1"/>
          </p:cNvGraphicFramePr>
          <p:nvPr userDrawn="1"/>
        </p:nvGraphicFramePr>
        <p:xfrm>
          <a:off x="7416800" y="6299200"/>
          <a:ext cx="16827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3" imgW="13004800" imgH="1016000" progId="">
                  <p:embed/>
                </p:oleObj>
              </mc:Choice>
              <mc:Fallback>
                <p:oleObj name="" r:id="rId13" imgW="13004800" imgH="1016000" progId="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14"/>
                      <a:srcRect l="80711" r="1480" b="30444"/>
                      <a:stretch>
                        <a:fillRect/>
                      </a:stretch>
                    </p:blipFill>
                    <p:spPr>
                      <a:xfrm>
                        <a:off x="7416800" y="6299200"/>
                        <a:ext cx="1682750" cy="514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ru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anose="05000000000000000000" pitchFamily="2" charset="2"/>
        <a:buChar char="n"/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anose="05000000000000000000" pitchFamily="2" charset="2"/>
        <a:buChar char="n"/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anose="05000000000000000000" pitchFamily="2" charset="2"/>
        <a:buChar char="n"/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anose="05000000000000000000" pitchFamily="2" charset="2"/>
        <a:buChar char="n"/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3CC"/>
        </a:buClr>
        <a:buFont typeface="Wingdings" panose="05000000000000000000" pitchFamily="2" charset="2"/>
        <a:buChar char="n"/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3CC"/>
        </a:buClr>
        <a:buFont typeface="Wingdings" panose="05000000000000000000" pitchFamily="2" charset="2"/>
        <a:buChar char="n"/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3CC"/>
        </a:buClr>
        <a:buFont typeface="Wingdings" panose="05000000000000000000" pitchFamily="2" charset="2"/>
        <a:buChar char="n"/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3CC"/>
        </a:buClr>
        <a:buFont typeface="Wingdings" panose="05000000000000000000" pitchFamily="2" charset="2"/>
        <a:buChar char="n"/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4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43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4EEFB3-15B2-4579-831C-A42B60D60698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247" name="图片 6" descr="未标题-2副本.jpg"/>
          <p:cNvPicPr>
            <a:picLocks noChangeAspect="1"/>
          </p:cNvPicPr>
          <p:nvPr/>
        </p:nvPicPr>
        <p:blipFill>
          <a:blip r:embed="rId14"/>
          <a:srcRect b="6827"/>
          <a:stretch>
            <a:fillRect/>
          </a:stretch>
        </p:blipFill>
        <p:spPr>
          <a:xfrm>
            <a:off x="0" y="-3175"/>
            <a:ext cx="9144000" cy="6389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-17462" y="6386513"/>
            <a:ext cx="9161463" cy="4714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49" name="Picture 13" descr="君副本"/>
          <p:cNvPicPr>
            <a:picLocks noChangeAspect="1"/>
          </p:cNvPicPr>
          <p:nvPr userDrawn="1"/>
        </p:nvPicPr>
        <p:blipFill>
          <a:blip r:embed="rId15">
            <a:lum contrast="-30000"/>
          </a:blip>
          <a:stretch>
            <a:fillRect/>
          </a:stretch>
        </p:blipFill>
        <p:spPr>
          <a:xfrm>
            <a:off x="36513" y="6423025"/>
            <a:ext cx="1833562" cy="4349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126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1267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1271" name="图片 6" descr="未标题-2副本.jpg"/>
          <p:cNvPicPr>
            <a:picLocks noChangeAspect="1"/>
          </p:cNvPicPr>
          <p:nvPr/>
        </p:nvPicPr>
        <p:blipFill>
          <a:blip r:embed="rId14"/>
          <a:srcRect b="6827"/>
          <a:stretch>
            <a:fillRect/>
          </a:stretch>
        </p:blipFill>
        <p:spPr>
          <a:xfrm>
            <a:off x="0" y="-3175"/>
            <a:ext cx="9144000" cy="6389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-17462" y="6386513"/>
            <a:ext cx="9161463" cy="4714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73" name="Picture 13" descr="君副本"/>
          <p:cNvPicPr>
            <a:picLocks noChangeAspect="1"/>
          </p:cNvPicPr>
          <p:nvPr userDrawn="1"/>
        </p:nvPicPr>
        <p:blipFill>
          <a:blip r:embed="rId15">
            <a:lum contrast="-30000"/>
          </a:blip>
          <a:stretch>
            <a:fillRect/>
          </a:stretch>
        </p:blipFill>
        <p:spPr>
          <a:xfrm>
            <a:off x="36513" y="6423025"/>
            <a:ext cx="1833562" cy="4349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</p:sldLayoutIdLst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2290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2291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2295" name="图片 6" descr="未标题-2副本.jpg"/>
          <p:cNvPicPr>
            <a:picLocks noChangeAspect="1"/>
          </p:cNvPicPr>
          <p:nvPr/>
        </p:nvPicPr>
        <p:blipFill>
          <a:blip r:embed="rId14"/>
          <a:srcRect b="6827"/>
          <a:stretch>
            <a:fillRect/>
          </a:stretch>
        </p:blipFill>
        <p:spPr>
          <a:xfrm>
            <a:off x="0" y="-3175"/>
            <a:ext cx="9144000" cy="6389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-17462" y="6386513"/>
            <a:ext cx="9161463" cy="4714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297" name="Picture 13" descr="君副本"/>
          <p:cNvPicPr>
            <a:picLocks noChangeAspect="1"/>
          </p:cNvPicPr>
          <p:nvPr userDrawn="1"/>
        </p:nvPicPr>
        <p:blipFill>
          <a:blip r:embed="rId15">
            <a:lum contrast="-30000"/>
          </a:blip>
          <a:stretch>
            <a:fillRect/>
          </a:stretch>
        </p:blipFill>
        <p:spPr>
          <a:xfrm>
            <a:off x="36513" y="6423025"/>
            <a:ext cx="1833562" cy="4349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</p:sldLayoutIdLst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3314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3315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3319" name="图片 6" descr="未标题-2副本.jpg"/>
          <p:cNvPicPr>
            <a:picLocks noChangeAspect="1"/>
          </p:cNvPicPr>
          <p:nvPr/>
        </p:nvPicPr>
        <p:blipFill>
          <a:blip r:embed="rId14"/>
          <a:srcRect b="6827"/>
          <a:stretch>
            <a:fillRect/>
          </a:stretch>
        </p:blipFill>
        <p:spPr>
          <a:xfrm>
            <a:off x="0" y="-3175"/>
            <a:ext cx="9144000" cy="6389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-17462" y="6386513"/>
            <a:ext cx="9161463" cy="4714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321" name="Picture 13" descr="君副本"/>
          <p:cNvPicPr>
            <a:picLocks noChangeAspect="1"/>
          </p:cNvPicPr>
          <p:nvPr userDrawn="1"/>
        </p:nvPicPr>
        <p:blipFill>
          <a:blip r:embed="rId15">
            <a:lum contrast="-30000"/>
          </a:blip>
          <a:stretch>
            <a:fillRect/>
          </a:stretch>
        </p:blipFill>
        <p:spPr>
          <a:xfrm>
            <a:off x="36513" y="6423025"/>
            <a:ext cx="1833562" cy="4349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</p:sldLayoutIdLst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050" name="Picture 15" descr="未标题-1 拷贝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30200" y="74613"/>
            <a:ext cx="8456613" cy="687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2"/>
          <p:cNvSpPr>
            <a:spLocks noGrp="1"/>
          </p:cNvSpPr>
          <p:nvPr>
            <p:ph type="title"/>
          </p:nvPr>
        </p:nvSpPr>
        <p:spPr>
          <a:xfrm>
            <a:off x="455613" y="74613"/>
            <a:ext cx="7773987" cy="60801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Tx/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Rectangle 11"/>
          <p:cNvSpPr>
            <a:spLocks noGrp="1"/>
          </p:cNvSpPr>
          <p:nvPr>
            <p:ph type="body"/>
          </p:nvPr>
        </p:nvSpPr>
        <p:spPr>
          <a:xfrm>
            <a:off x="685800" y="1066800"/>
            <a:ext cx="7772400" cy="524192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endParaRPr lang="en-US" altLang="zh-CN" dirty="0"/>
          </a:p>
        </p:txBody>
      </p:sp>
      <p:sp>
        <p:nvSpPr>
          <p:cNvPr id="2055" name="Rectangle 12"/>
          <p:cNvSpPr>
            <a:spLocks noChangeArrowheads="1"/>
          </p:cNvSpPr>
          <p:nvPr/>
        </p:nvSpPr>
        <p:spPr bwMode="auto">
          <a:xfrm>
            <a:off x="4191000" y="6477000"/>
            <a:ext cx="577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236B735-01B2-473E-A422-80A1D73AC310}" type="slidenum">
              <a:rPr kumimoji="1" lang="zh-TW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PMingLiU" panose="02020500000000000000" pitchFamily="18" charset="-120"/>
                <a:cs typeface="+mn-cs"/>
                <a:sym typeface="+mn-ea"/>
              </a:rPr>
            </a:fld>
            <a:endParaRPr kumimoji="1" lang="en-US" altLang="zh-TW" sz="12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  <a:sym typeface="+mn-ea"/>
            </a:endParaRPr>
          </a:p>
        </p:txBody>
      </p:sp>
      <p:graphicFrame>
        <p:nvGraphicFramePr>
          <p:cNvPr id="2056" name="Object 22"/>
          <p:cNvGraphicFramePr>
            <a:graphicFrameLocks noChangeAspect="1"/>
          </p:cNvGraphicFramePr>
          <p:nvPr userDrawn="1"/>
        </p:nvGraphicFramePr>
        <p:xfrm>
          <a:off x="7461250" y="6343650"/>
          <a:ext cx="16827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6" imgW="13004800" imgH="1016000" progId="">
                  <p:embed/>
                </p:oleObj>
              </mc:Choice>
              <mc:Fallback>
                <p:oleObj name="" r:id="rId16" imgW="13004800" imgH="1016000" progId="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17"/>
                      <a:srcRect l="80711" r="1480" b="30444"/>
                      <a:stretch>
                        <a:fillRect/>
                      </a:stretch>
                    </p:blipFill>
                    <p:spPr>
                      <a:xfrm>
                        <a:off x="7461250" y="6343650"/>
                        <a:ext cx="1682750" cy="514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>
    <p:strips dir="ru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华文中宋" panose="0201060004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华文中宋" panose="0201060004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华文中宋" panose="0201060004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华文中宋" panose="0201060004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华文中宋" panose="0201060004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华文中宋" panose="0201060004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华文中宋" panose="0201060004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华文中宋" panose="0201060004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黑体" panose="02010609060101010101" pitchFamily="49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黑体" panose="02010609060101010101" pitchFamily="49" charset="-122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黑体" panose="02010609060101010101" pitchFamily="49" charset="-122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黑体" panose="02010609060101010101" pitchFamily="49" charset="-122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黑体" panose="02010609060101010101" pitchFamily="49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01675" y="1736725"/>
            <a:ext cx="8459788" cy="714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1" i="0" u="none" strike="noStrike" kern="1200" cap="none" spc="0" normalizeH="0" baseline="0" noProof="0">
              <a:ln>
                <a:noFill/>
              </a:ln>
              <a:solidFill>
                <a:srgbClr val="335C9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075" name="Picture 3" descr="目录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8964613" cy="1700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6" name="Rectangle 4"/>
          <p:cNvSpPr>
            <a:spLocks noGrp="1"/>
          </p:cNvSpPr>
          <p:nvPr>
            <p:ph type="title"/>
          </p:nvPr>
        </p:nvSpPr>
        <p:spPr>
          <a:xfrm>
            <a:off x="468313" y="1016000"/>
            <a:ext cx="8229600" cy="633413"/>
          </a:xfrm>
          <a:prstGeom prst="rect">
            <a:avLst/>
          </a:prstGeom>
          <a:solidFill>
            <a:srgbClr val="CDE9EB">
              <a:alpha val="76076"/>
            </a:srgbClr>
          </a:solidFill>
          <a:ln w="9525">
            <a:noFill/>
          </a:ln>
        </p:spPr>
        <p:txBody>
          <a:bodyPr anchor="b" anchorCtr="0"/>
          <a:p>
            <a:pPr lvl="0"/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3077" name="Rectangle 5"/>
          <p:cNvSpPr>
            <a:spLocks noGrp="1"/>
          </p:cNvSpPr>
          <p:nvPr>
            <p:ph type="body"/>
          </p:nvPr>
        </p:nvSpPr>
        <p:spPr>
          <a:xfrm>
            <a:off x="611188" y="1914525"/>
            <a:ext cx="8064500" cy="425132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单击此处添加目录章节名称</a:t>
            </a:r>
            <a:endParaRPr lang="zh-CN" altLang="en-US" dirty="0"/>
          </a:p>
          <a:p>
            <a:pPr lvl="0"/>
            <a:r>
              <a:rPr lang="zh-CN" altLang="en-US" dirty="0"/>
              <a:t>单击此处添加目录章节名称</a:t>
            </a:r>
            <a:endParaRPr lang="zh-CN" altLang="en-US" dirty="0"/>
          </a:p>
          <a:p>
            <a:pPr lvl="0"/>
            <a:r>
              <a:rPr lang="zh-CN" altLang="en-US" dirty="0"/>
              <a:t>单击此处添加目录章节名称</a:t>
            </a:r>
            <a:endParaRPr lang="zh-CN" altLang="en-US" dirty="0"/>
          </a:p>
          <a:p>
            <a:pPr lvl="0"/>
            <a:r>
              <a:rPr lang="zh-CN" altLang="en-US" dirty="0"/>
              <a:t>单击此处添加目录章节名称</a:t>
            </a:r>
            <a:endParaRPr lang="zh-CN" altLang="en-US" dirty="0"/>
          </a:p>
          <a:p>
            <a:pPr lvl="0"/>
            <a:r>
              <a:rPr lang="zh-CN" altLang="en-US" dirty="0"/>
              <a:t>单击此处添加目录章节名称</a:t>
            </a:r>
            <a:endParaRPr lang="zh-CN" altLang="en-US" dirty="0"/>
          </a:p>
          <a:p>
            <a:pPr lvl="0"/>
            <a:r>
              <a:rPr lang="zh-CN" altLang="en-US" dirty="0"/>
              <a:t>单击此处添加目录章节名称</a:t>
            </a:r>
            <a:endParaRPr lang="zh-CN" altLang="en-US" dirty="0"/>
          </a:p>
        </p:txBody>
      </p:sp>
      <p:sp>
        <p:nvSpPr>
          <p:cNvPr id="1155080" name="Text Box 8"/>
          <p:cNvSpPr txBox="1">
            <a:spLocks noChangeArrowheads="1"/>
          </p:cNvSpPr>
          <p:nvPr/>
        </p:nvSpPr>
        <p:spPr bwMode="auto">
          <a:xfrm>
            <a:off x="4427538" y="6381750"/>
            <a:ext cx="358775" cy="2746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0000" tIns="46800" rIns="90000" bIns="46800" anchor="ctr">
            <a:spAutoFit/>
          </a:bodyPr>
          <a:lstStyle>
            <a:lvl1pPr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45449BF-0DEA-4FA7-B5D6-5E15640A3854}" type="slidenum">
              <a:rPr kumimoji="1" lang="en-US" altLang="zh-CN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  <a:sym typeface="+mn-ea"/>
              </a:rPr>
            </a:fld>
            <a:endParaRPr kumimoji="1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+mn-cs"/>
              <a:sym typeface="+mn-ea"/>
            </a:endParaRPr>
          </a:p>
        </p:txBody>
      </p:sp>
      <p:graphicFrame>
        <p:nvGraphicFramePr>
          <p:cNvPr id="3079" name="Object 9"/>
          <p:cNvGraphicFramePr>
            <a:graphicFrameLocks noChangeAspect="1"/>
          </p:cNvGraphicFramePr>
          <p:nvPr userDrawn="1"/>
        </p:nvGraphicFramePr>
        <p:xfrm>
          <a:off x="7461250" y="6343650"/>
          <a:ext cx="16827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4" imgW="13004800" imgH="1016000" progId="">
                  <p:embed/>
                </p:oleObj>
              </mc:Choice>
              <mc:Fallback>
                <p:oleObj name="" r:id="rId14" imgW="13004800" imgH="1016000" progId="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15"/>
                      <a:srcRect l="80711" r="1480" b="30444"/>
                      <a:stretch>
                        <a:fillRect/>
                      </a:stretch>
                    </p:blipFill>
                    <p:spPr>
                      <a:xfrm>
                        <a:off x="7461250" y="6343650"/>
                        <a:ext cx="1682750" cy="514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ransition>
    <p:strips dir="ru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宋体" panose="02010600030101010101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6609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609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Tx/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609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4191000" y="6477000"/>
            <a:ext cx="577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1347333-C432-42D2-B2D1-973317FF782E}" type="slidenum">
              <a:rPr kumimoji="1" lang="zh-TW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PMingLiU" panose="02020500000000000000" pitchFamily="18" charset="-120"/>
                <a:cs typeface="+mn-cs"/>
                <a:sym typeface="+mn-ea"/>
              </a:rPr>
            </a:fld>
            <a:endParaRPr kumimoji="1" lang="en-US" altLang="zh-TW" sz="12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>
    <p:strips dir="ru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5123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AE191A-8C9C-4ADD-8196-7CABDAA7FA0D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127" name="图片 6" descr="未标题-1副本.jpg"/>
          <p:cNvPicPr>
            <a:picLocks noChangeAspect="1"/>
          </p:cNvPicPr>
          <p:nvPr/>
        </p:nvPicPr>
        <p:blipFill>
          <a:blip r:embed="rId12"/>
          <a:srcRect t="793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8" name="Rectangle 7"/>
          <p:cNvSpPr>
            <a:spLocks noChangeArrowheads="1"/>
          </p:cNvSpPr>
          <p:nvPr/>
        </p:nvSpPr>
        <p:spPr bwMode="auto">
          <a:xfrm>
            <a:off x="4191000" y="6477000"/>
            <a:ext cx="577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DEC092C-6668-4D84-8F6D-2C8A2070E646}" type="slidenum">
              <a:rPr kumimoji="1" lang="zh-TW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PMingLiU" panose="02020500000000000000" pitchFamily="18" charset="-120"/>
                <a:cs typeface="+mn-cs"/>
                <a:sym typeface="+mn-ea"/>
              </a:rPr>
            </a:fld>
            <a:endParaRPr kumimoji="1" lang="en-US" altLang="zh-TW" sz="12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  <a:sym typeface="+mn-ea"/>
            </a:endParaRPr>
          </a:p>
        </p:txBody>
      </p:sp>
      <p:pic>
        <p:nvPicPr>
          <p:cNvPr id="5129" name="Picture 13" descr="君副本"/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lum contrast="-20001"/>
          </a:blip>
          <a:stretch>
            <a:fillRect/>
          </a:stretch>
        </p:blipFill>
        <p:spPr>
          <a:xfrm>
            <a:off x="39688" y="4268788"/>
            <a:ext cx="2195512" cy="6127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147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9AB1D8-FC0E-496F-B65A-32A4E1857CAF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151" name="图片 6" descr="未标题-4副本.jpg"/>
          <p:cNvPicPr>
            <a:picLocks noChangeAspect="1"/>
          </p:cNvPicPr>
          <p:nvPr/>
        </p:nvPicPr>
        <p:blipFill>
          <a:blip r:embed="rId14"/>
          <a:srcRect b="9004"/>
          <a:stretch>
            <a:fillRect/>
          </a:stretch>
        </p:blipFill>
        <p:spPr>
          <a:xfrm>
            <a:off x="0" y="0"/>
            <a:ext cx="9144000" cy="6532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0" y="6532563"/>
            <a:ext cx="9144000" cy="3254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53" name="Picture 13" descr="君副本"/>
          <p:cNvPicPr>
            <a:picLocks noChangeAspect="1"/>
          </p:cNvPicPr>
          <p:nvPr userDrawn="1"/>
        </p:nvPicPr>
        <p:blipFill>
          <a:blip r:embed="rId15">
            <a:lum contrast="-30000"/>
          </a:blip>
          <a:stretch>
            <a:fillRect/>
          </a:stretch>
        </p:blipFill>
        <p:spPr>
          <a:xfrm>
            <a:off x="25400" y="6572250"/>
            <a:ext cx="1333500" cy="28575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170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171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172" name="Rectangle 18"/>
          <p:cNvSpPr>
            <a:spLocks noChangeArrowheads="1"/>
          </p:cNvSpPr>
          <p:nvPr/>
        </p:nvSpPr>
        <p:spPr bwMode="auto">
          <a:xfrm>
            <a:off x="458788" y="6534150"/>
            <a:ext cx="193833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1371600" algn="l"/>
              </a:tabLs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tabLst>
                <a:tab pos="1371600" algn="l"/>
              </a:tabLs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tabLst>
                <a:tab pos="1371600" algn="l"/>
              </a:tabLs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tabLst>
                <a:tab pos="1371600" algn="l"/>
              </a:tabLs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tabLst>
                <a:tab pos="1371600" algn="l"/>
              </a:tabLs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</a:tabLst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www.wiscom.com.cn</a:t>
            </a: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7173" name="Rectangle 17"/>
          <p:cNvSpPr>
            <a:spLocks noChangeArrowheads="1"/>
          </p:cNvSpPr>
          <p:nvPr/>
        </p:nvSpPr>
        <p:spPr bwMode="auto">
          <a:xfrm>
            <a:off x="7858125" y="6500813"/>
            <a:ext cx="1157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defTabSz="7620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defTabSz="7620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defTabSz="7620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defTabSz="7620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第 </a:t>
            </a:r>
            <a:fld id="{46D4D862-2CBC-4C52-8EE1-4E29A2178BBA}" type="slidenum">
              <a:rPr kumimoji="1" lang="en-US" altLang="zh-TW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</a:fld>
            <a:r>
              <a:rPr kumimoji="1" lang="en-US" altLang="zh-TW" sz="1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kumimoji="1" lang="zh-CN" altLang="en-US" sz="1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页</a:t>
            </a:r>
            <a:endParaRPr kumimoji="1" lang="zh-TW" altLang="en-US" sz="1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7174" name="Line 15"/>
          <p:cNvSpPr/>
          <p:nvPr/>
        </p:nvSpPr>
        <p:spPr>
          <a:xfrm flipV="1">
            <a:off x="428625" y="6429375"/>
            <a:ext cx="82804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75" name="Line 14"/>
          <p:cNvSpPr/>
          <p:nvPr/>
        </p:nvSpPr>
        <p:spPr>
          <a:xfrm>
            <a:off x="428625" y="928688"/>
            <a:ext cx="8280400" cy="0"/>
          </a:xfrm>
          <a:prstGeom prst="line">
            <a:avLst/>
          </a:prstGeom>
          <a:ln w="38100" cap="flat" cmpd="sng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>
    <p:fade/>
  </p:transition>
  <p:hf sldNum="0" hdr="0" ftr="0" dt="0"/>
  <p:txStyles>
    <p:titleStyle>
      <a:lvl1pPr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lang="zh-CN" altLang="en-US" sz="2400" b="1" kern="1200" dirty="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1" fontAlgn="base" hangingPunct="1">
        <a:lnSpc>
          <a:spcPct val="15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1" fontAlgn="base" hangingPunct="1">
        <a:lnSpc>
          <a:spcPct val="15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1" fontAlgn="base" hangingPunct="1">
        <a:lnSpc>
          <a:spcPct val="15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1" fontAlgn="base" hangingPunct="1">
        <a:lnSpc>
          <a:spcPct val="15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195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199" name="图片 6" descr="未标题-2副本.jpg"/>
          <p:cNvPicPr>
            <a:picLocks noChangeAspect="1"/>
          </p:cNvPicPr>
          <p:nvPr/>
        </p:nvPicPr>
        <p:blipFill>
          <a:blip r:embed="rId14"/>
          <a:srcRect b="6827"/>
          <a:stretch>
            <a:fillRect/>
          </a:stretch>
        </p:blipFill>
        <p:spPr>
          <a:xfrm>
            <a:off x="0" y="-3175"/>
            <a:ext cx="9144000" cy="6389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-17462" y="6386513"/>
            <a:ext cx="9161463" cy="4714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201" name="Picture 13" descr="君副本"/>
          <p:cNvPicPr>
            <a:picLocks noChangeAspect="1"/>
          </p:cNvPicPr>
          <p:nvPr userDrawn="1"/>
        </p:nvPicPr>
        <p:blipFill>
          <a:blip r:embed="rId15">
            <a:lum contrast="-30000"/>
          </a:blip>
          <a:stretch>
            <a:fillRect/>
          </a:stretch>
        </p:blipFill>
        <p:spPr>
          <a:xfrm>
            <a:off x="36513" y="6423025"/>
            <a:ext cx="1833562" cy="4349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218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9219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10FDE8-AAEB-49F8-94FC-0DD5CF7BA7A3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9223" name="图片 6" descr="未标题-3副本.jpg"/>
          <p:cNvPicPr>
            <a:picLocks noChangeAspect="1"/>
          </p:cNvPicPr>
          <p:nvPr/>
        </p:nvPicPr>
        <p:blipFill>
          <a:blip r:embed="rId12"/>
          <a:srcRect t="847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4" name="Picture 13" descr="君副本"/>
          <p:cNvPicPr>
            <a:picLocks noChangeAspect="1"/>
          </p:cNvPicPr>
          <p:nvPr userDrawn="1"/>
        </p:nvPicPr>
        <p:blipFill>
          <a:blip r:embed="rId13">
            <a:lum contrast="-20001"/>
          </a:blip>
          <a:stretch>
            <a:fillRect/>
          </a:stretch>
        </p:blipFill>
        <p:spPr>
          <a:xfrm>
            <a:off x="0" y="6426200"/>
            <a:ext cx="1651000" cy="4318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9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2.xml"/><Relationship Id="rId2" Type="http://schemas.openxmlformats.org/officeDocument/2006/relationships/image" Target="../media/image19.jpeg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7.xml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2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2.xml"/><Relationship Id="rId1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2.xml"/><Relationship Id="rId1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1.xml"/><Relationship Id="rId1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2.xml"/><Relationship Id="rId1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5.xml"/><Relationship Id="rId1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1.xml"/><Relationship Id="rId1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1.xml"/><Relationship Id="rId1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2.xml"/><Relationship Id="rId1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1.xml"/><Relationship Id="rId2" Type="http://schemas.openxmlformats.org/officeDocument/2006/relationships/image" Target="../media/image31.png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5.xml"/><Relationship Id="rId1" Type="http://schemas.openxmlformats.org/officeDocument/2006/relationships/hyperlink" Target="http://58.213.129.204:9080/pros/identity/index.action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7.xml"/><Relationship Id="rId2" Type="http://schemas.openxmlformats.org/officeDocument/2006/relationships/image" Target="../media/image17.png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7.xml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3375"/>
            <a:ext cx="7772400" cy="1470025"/>
          </a:xfrm>
        </p:spPr>
        <p:txBody>
          <a:bodyPr vert="horz" wrap="square" lIns="91440" tIns="45720" rIns="91440" bIns="45720" numCol="1" anchor="ctr" anchorCtr="0" compatLnSpc="1">
            <a:normAutofit fontScale="9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江苏省学生资助申请平台操作</a:t>
            </a:r>
            <a:b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</a:b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（学院教师版）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6866" name="Rectangle 3"/>
          <p:cNvSpPr>
            <a:spLocks noGrp="1"/>
          </p:cNvSpPr>
          <p:nvPr>
            <p:ph type="subTitle" idx="1"/>
          </p:nvPr>
        </p:nvSpPr>
        <p:spPr>
          <a:xfrm>
            <a:off x="1314450" y="5057775"/>
            <a:ext cx="6513513" cy="1512888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ClrTx/>
              <a:buSzTx/>
            </a:pPr>
            <a:r>
              <a:rPr lang="en-US" altLang="zh-CN" sz="2400" b="1" kern="12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2020</a:t>
            </a:r>
            <a:r>
              <a:rPr lang="zh-CN" altLang="en-US" sz="2400" b="1" kern="12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 </a:t>
            </a:r>
            <a:endParaRPr lang="en-US" altLang="zh-CN" sz="2400" b="1" kern="12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eaLnBrk="1" hangingPunct="1">
              <a:buClrTx/>
              <a:buSzTx/>
            </a:pPr>
            <a:endParaRPr lang="en-US" altLang="zh-CN" sz="2400" b="1" kern="12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944563"/>
            <a:ext cx="8229600" cy="72072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目   录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2447925" y="2924175"/>
            <a:ext cx="4776788" cy="10445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、困难生管理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sp>
        <p:nvSpPr>
          <p:cNvPr id="32789" name="Rectangle 2"/>
          <p:cNvSpPr txBox="1">
            <a:spLocks noChangeArrowheads="1"/>
          </p:cNvSpPr>
          <p:nvPr/>
        </p:nvSpPr>
        <p:spPr bwMode="auto">
          <a:xfrm>
            <a:off x="1905000" y="873125"/>
            <a:ext cx="5319713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92075" y="169863"/>
            <a:ext cx="7772400" cy="7143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困难生认定（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）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0" y="-276225"/>
            <a:ext cx="184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0" y="982663"/>
            <a:ext cx="89535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000" strike="noStrike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【资助申请平台】</a:t>
            </a:r>
            <a:r>
              <a:rPr lang="en-US" altLang="zh-CN" sz="2000" strike="noStrike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-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【困难生管理】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-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【困难生认定】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-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【汇总页面】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000" strike="noStrike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 </a:t>
            </a:r>
            <a:endParaRPr lang="zh-CN" altLang="en-US" sz="2000" strike="noStrike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  <a:sym typeface="+mn-ea"/>
            </a:endParaRPr>
          </a:p>
        </p:txBody>
      </p:sp>
      <p:pic>
        <p:nvPicPr>
          <p:cNvPr id="52228" name="图片 1" descr="IMG_7618(20200910-134008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930400" y="1450975"/>
            <a:ext cx="5281613" cy="4932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圆角矩形 2"/>
          <p:cNvSpPr/>
          <p:nvPr/>
        </p:nvSpPr>
        <p:spPr>
          <a:xfrm>
            <a:off x="5832475" y="1700213"/>
            <a:ext cx="1439863" cy="28892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4" name="圆角矩形 3"/>
          <p:cNvSpPr/>
          <p:nvPr/>
        </p:nvSpPr>
        <p:spPr>
          <a:xfrm>
            <a:off x="2193925" y="2282825"/>
            <a:ext cx="1441450" cy="28892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</p:spTree>
  </p:cSld>
  <p:clrMapOvr>
    <a:masterClrMapping/>
  </p:clrMapOvr>
  <p:transition spd="slow">
    <p:split orient="vert"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3249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0325" y="2054225"/>
            <a:ext cx="9144000" cy="351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圆角矩形 4"/>
          <p:cNvSpPr/>
          <p:nvPr/>
        </p:nvSpPr>
        <p:spPr>
          <a:xfrm>
            <a:off x="107950" y="4221163"/>
            <a:ext cx="9001125" cy="503238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6" name="圆角矩形 5"/>
          <p:cNvSpPr/>
          <p:nvPr/>
        </p:nvSpPr>
        <p:spPr>
          <a:xfrm>
            <a:off x="0" y="3176588"/>
            <a:ext cx="3419475" cy="360363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53252" name="文本框 1"/>
          <p:cNvSpPr txBox="1"/>
          <p:nvPr/>
        </p:nvSpPr>
        <p:spPr>
          <a:xfrm>
            <a:off x="730250" y="1301750"/>
            <a:ext cx="544195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zh-CN" sz="1800" dirty="0">
                <a:latin typeface="Verdana" panose="020B0604030504040204" pitchFamily="34" charset="0"/>
                <a:ea typeface="微软雅黑" panose="020B0503020204020204" pitchFamily="34" charset="-122"/>
              </a:rPr>
              <a:t>若学生信息显示为绿色，说明与系统核实信息不匹配</a:t>
            </a:r>
            <a:endParaRPr lang="zh-CN" altLang="zh-CN" sz="1800" dirty="0"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92075" y="169863"/>
            <a:ext cx="7772400" cy="7143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  <a:sym typeface="+mn-ea"/>
              </a:rPr>
              <a:t>困难生认定（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  <a:sym typeface="+mn-ea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  <a:sym typeface="+mn-ea"/>
              </a:rPr>
              <a:t>）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0" y="-276225"/>
            <a:ext cx="184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4150" y="2151063"/>
            <a:ext cx="8113713" cy="39639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0" y="982663"/>
            <a:ext cx="89535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点击学生姓名，查看该申请学生详细信息及量化指标得分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0" y="1962150"/>
            <a:ext cx="8547100" cy="3886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92075" y="169863"/>
            <a:ext cx="7772400" cy="7143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  <a:sym typeface="+mn-ea"/>
              </a:rPr>
              <a:t>困难生管理（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  <a:sym typeface="+mn-ea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  <a:sym typeface="+mn-ea"/>
              </a:rPr>
              <a:t>）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0" y="-276225"/>
            <a:ext cx="184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0" y="973138"/>
            <a:ext cx="89535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【明细页面】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--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系统核实信息模块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系统会自动的对于学生填写的家庭经济困难情况进行数据比对，对于比对不一致的栏目需要学院进入系统进行确认处理。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  <a:sym typeface="+mn-ea"/>
            </a:endParaRPr>
          </a:p>
        </p:txBody>
      </p:sp>
      <p:pic>
        <p:nvPicPr>
          <p:cNvPr id="55300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63" y="1989138"/>
            <a:ext cx="8910637" cy="430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92075" y="169863"/>
            <a:ext cx="7772400" cy="7143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  <a:sym typeface="+mn-ea"/>
              </a:rPr>
              <a:t>困难生认定（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  <a:sym typeface="+mn-ea"/>
              </a:rPr>
              <a:t>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  <a:sym typeface="+mn-ea"/>
              </a:rPr>
              <a:t>）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0" y="-276225"/>
            <a:ext cx="184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0" y="973138"/>
            <a:ext cx="89535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【明细页面】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--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评议模块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学生在填写完毕填写表后，系统会自动计算量化指标得分。学院在进行困难认定审核时可对系统自动认定的分数进行动态调整，并填写相应的调整说明。没有分数调整的，此栏不用填写。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  <a:sym typeface="+mn-ea"/>
            </a:endParaRPr>
          </a:p>
        </p:txBody>
      </p:sp>
      <p:pic>
        <p:nvPicPr>
          <p:cNvPr id="56324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290763"/>
            <a:ext cx="9144000" cy="35956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85750" y="360363"/>
            <a:ext cx="7772400" cy="714375"/>
          </a:xfrm>
        </p:spPr>
        <p:txBody>
          <a:bodyPr>
            <a:normAutofit fontScale="90000"/>
          </a:bodyPr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  <a:sym typeface="+mn-ea"/>
              </a:rPr>
              <a:t>困难生认定（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  <a:sym typeface="+mn-ea"/>
              </a:rPr>
              <a:t>5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  <a:sym typeface="+mn-ea"/>
              </a:rPr>
              <a:t>）</a:t>
            </a:r>
            <a:b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</a:br>
            <a:endParaRPr kumimoji="0" lang="zh-CN" altLang="en-US" sz="2400" b="0" i="0" u="none" strike="noStrike" kern="1200" cap="none" spc="0" normalizeH="0" baseline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57346" name="图片 3" descr="OM%N@JI0{MYT%Q(XH~@(CC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9938" y="1941513"/>
            <a:ext cx="7604125" cy="3228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347" name="文本框 4"/>
          <p:cNvSpPr txBox="1"/>
          <p:nvPr/>
        </p:nvSpPr>
        <p:spPr>
          <a:xfrm>
            <a:off x="825500" y="1171575"/>
            <a:ext cx="7585075" cy="3984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00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由学院评议小组认定学生困难等级，简要填写困难说明，并提交。</a:t>
            </a:r>
            <a:endParaRPr lang="zh-CN" altLang="en-US" sz="2000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92075" y="169863"/>
            <a:ext cx="7772400" cy="7143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  <a:sym typeface="+mn-ea"/>
              </a:rPr>
              <a:t>困难生认定（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  <a:sym typeface="+mn-ea"/>
              </a:rPr>
              <a:t>5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  <a:sym typeface="+mn-ea"/>
              </a:rPr>
              <a:t>）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0" y="-276225"/>
            <a:ext cx="184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0" y="973138"/>
            <a:ext cx="8953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【明细页面】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--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功能按钮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通过按钮区域对学生的在线申请进行审核等一系列操作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  <a:sym typeface="+mn-ea"/>
            </a:endParaRPr>
          </a:p>
        </p:txBody>
      </p:sp>
      <p:pic>
        <p:nvPicPr>
          <p:cNvPr id="58372" name="图片 3" descr="LS$`@B7)5X03C1X52OR~]H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11350"/>
            <a:ext cx="9144000" cy="3506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圆角矩形 4"/>
          <p:cNvSpPr/>
          <p:nvPr/>
        </p:nvSpPr>
        <p:spPr>
          <a:xfrm>
            <a:off x="1908175" y="4868863"/>
            <a:ext cx="503238" cy="32385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58374" name="文本框 5"/>
          <p:cNvSpPr txBox="1"/>
          <p:nvPr/>
        </p:nvSpPr>
        <p:spPr>
          <a:xfrm>
            <a:off x="1495425" y="5418138"/>
            <a:ext cx="5962650" cy="5524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dirty="0">
                <a:latin typeface="Verdana" panose="020B0604030504040204" pitchFamily="34" charset="0"/>
                <a:ea typeface="微软雅黑" panose="020B0503020204020204" pitchFamily="34" charset="-122"/>
              </a:rPr>
              <a:t>学院困难认定完成后，点击</a:t>
            </a:r>
            <a:r>
              <a:rPr lang="en-US" altLang="zh-CN" dirty="0">
                <a:latin typeface="Verdana" panose="020B0604030504040204" pitchFamily="34" charset="0"/>
                <a:ea typeface="微软雅黑" panose="020B0503020204020204" pitchFamily="34" charset="-122"/>
              </a:rPr>
              <a:t>“</a:t>
            </a:r>
            <a:r>
              <a:rPr lang="zh-CN" altLang="en-US" dirty="0">
                <a:latin typeface="Verdana" panose="020B0604030504040204" pitchFamily="34" charset="0"/>
                <a:ea typeface="微软雅黑" panose="020B0503020204020204" pitchFamily="34" charset="-122"/>
              </a:rPr>
              <a:t>上报</a:t>
            </a:r>
            <a:r>
              <a:rPr lang="en-US" altLang="zh-CN" dirty="0">
                <a:latin typeface="Verdana" panose="020B0604030504040204" pitchFamily="34" charset="0"/>
                <a:ea typeface="微软雅黑" panose="020B0503020204020204" pitchFamily="34" charset="-122"/>
              </a:rPr>
              <a:t>”</a:t>
            </a:r>
            <a:endParaRPr lang="en-US" altLang="zh-CN" dirty="0"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split orient="vert"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92075" y="169863"/>
            <a:ext cx="7772400" cy="7143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  <a:sym typeface="+mn-ea"/>
              </a:rPr>
              <a:t>困难生管理（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  <a:sym typeface="+mn-ea"/>
              </a:rPr>
              <a:t>6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  <a:sym typeface="+mn-ea"/>
              </a:rPr>
              <a:t>）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0" y="-276225"/>
            <a:ext cx="184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0" y="1060450"/>
            <a:ext cx="8953500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功能按钮介绍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所有字体" charset="0"/>
                <a:sym typeface="+mn-ea"/>
              </a:rPr>
              <a:t>1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所有字体" charset="0"/>
                <a:sym typeface="+mn-ea"/>
              </a:rPr>
              <a:t>打印资助申请表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所有字体" charset="0"/>
                <a:sym typeface="+mn-ea"/>
              </a:rPr>
              <a:t>：根据学生填写的内容在线生成资助申请表，并支持在线打印及导出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所有字体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所有字体" charset="0"/>
                <a:sym typeface="+mn-ea"/>
              </a:rPr>
              <a:t>2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所有字体" charset="0"/>
                <a:sym typeface="+mn-ea"/>
              </a:rPr>
              <a:t>审核更新导入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所有字体" charset="0"/>
                <a:sym typeface="+mn-ea"/>
              </a:rPr>
              <a:t>：批量导入学生困难认定审核信息。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所有字体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所有字体" charset="0"/>
                <a:sym typeface="+mn-ea"/>
              </a:rPr>
              <a:t>3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所有字体" charset="0"/>
                <a:sym typeface="+mn-ea"/>
              </a:rPr>
              <a:t>学校核实情况更新导入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所有字体" charset="0"/>
                <a:sym typeface="+mn-ea"/>
              </a:rPr>
              <a:t>：一键导入建档立卡，低保，残疾，特困，孤儿核实情况信息。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所有字体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所有字体" charset="0"/>
                <a:sym typeface="+mn-ea"/>
              </a:rPr>
              <a:t>4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所有字体" charset="0"/>
                <a:sym typeface="+mn-ea"/>
              </a:rPr>
              <a:t>删除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所有字体" charset="0"/>
                <a:sym typeface="+mn-ea"/>
              </a:rPr>
              <a:t>：删除未提交与退回的学生申请信息。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所有字体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所有字体" charset="0"/>
                <a:sym typeface="+mn-ea"/>
              </a:rPr>
              <a:t>5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所有字体" charset="0"/>
                <a:sym typeface="+mn-ea"/>
              </a:rPr>
              <a:t>导出家庭经济信息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所有字体" charset="0"/>
                <a:sym typeface="+mn-ea"/>
              </a:rPr>
              <a:t>：导出学生填写的家庭经济信息。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所有字体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所有字体" charset="0"/>
                <a:sym typeface="+mn-ea"/>
              </a:rPr>
              <a:t>6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所有字体" charset="0"/>
                <a:sym typeface="+mn-ea"/>
              </a:rPr>
              <a:t>导出困难学生认定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所有字体" charset="0"/>
                <a:sym typeface="+mn-ea"/>
              </a:rPr>
              <a:t>：导出困难学生的认定信息。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所有字体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所有字体" charset="0"/>
                <a:sym typeface="+mn-ea"/>
              </a:rPr>
              <a:t>7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所有字体" charset="0"/>
                <a:sym typeface="+mn-ea"/>
              </a:rPr>
              <a:t>导出本专科国家助学金资助名单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所有字体" charset="0"/>
                <a:sym typeface="+mn-ea"/>
              </a:rPr>
              <a:t>：导出审核通过的且申请国家助学金的资助名单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所有字体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所有字体" charset="0"/>
                <a:sym typeface="+mn-ea"/>
              </a:rPr>
              <a:t>8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所有字体" charset="0"/>
                <a:sym typeface="+mn-ea"/>
              </a:rPr>
              <a:t>导出家庭经济量化表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所有字体" charset="0"/>
                <a:sym typeface="+mn-ea"/>
              </a:rPr>
              <a:t>：一键导出学生填写的家庭经济量化的填写内容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所有字体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所有字体" charset="0"/>
                <a:sym typeface="+mn-ea"/>
              </a:rPr>
              <a:t>9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所有字体" charset="0"/>
                <a:sym typeface="+mn-ea"/>
              </a:rPr>
              <a:t>导出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所有字体" charset="0"/>
                <a:sym typeface="+mn-ea"/>
              </a:rPr>
              <a:t>：导出学生填写的信息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所有字体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b="0" strike="noStrike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所有字体" charset="0"/>
                <a:sym typeface="+mn-ea"/>
              </a:rPr>
              <a:t>10 </a:t>
            </a:r>
            <a:r>
              <a:rPr lang="zh-CN" altLang="en-US" sz="1600" b="0" strike="noStrike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所有字体" charset="0"/>
                <a:sym typeface="+mn-ea"/>
              </a:rPr>
              <a:t>导出家庭信息</a:t>
            </a:r>
            <a:r>
              <a:rPr lang="zh-CN" altLang="en-US" sz="1600" b="0" strike="noStrike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所有字体" charset="0"/>
                <a:sym typeface="+mn-ea"/>
              </a:rPr>
              <a:t>：导出学生填写的家庭信息</a:t>
            </a:r>
            <a:endParaRPr lang="zh-CN" altLang="en-US" sz="1600" b="0" strike="noStrike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所有字体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b="0" strike="noStrike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所有字体" charset="0"/>
                <a:sym typeface="+mn-ea"/>
              </a:rPr>
              <a:t>11 </a:t>
            </a:r>
            <a:r>
              <a:rPr lang="zh-CN" altLang="en-US" sz="1600" b="0" strike="noStrike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所有字体" charset="0"/>
                <a:sym typeface="+mn-ea"/>
              </a:rPr>
              <a:t>上报</a:t>
            </a:r>
            <a:r>
              <a:rPr lang="zh-CN" altLang="en-US" sz="1600" b="0" strike="noStrike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所有字体" charset="0"/>
                <a:sym typeface="+mn-ea"/>
              </a:rPr>
              <a:t>：  审核结果上报校级管理员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所有字体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所有字体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所有字体" charset="0"/>
              <a:sym typeface="+mn-ea"/>
            </a:endParaRPr>
          </a:p>
        </p:txBody>
      </p:sp>
    </p:spTree>
  </p:cSld>
  <p:clrMapOvr>
    <a:masterClrMapping/>
  </p:clrMapOvr>
  <p:transition spd="slow">
    <p:split orient="vert"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92075" y="169863"/>
            <a:ext cx="7772400" cy="7143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  <a:sym typeface="+mn-ea"/>
              </a:rPr>
              <a:t>困难生管理（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  <a:sym typeface="+mn-ea"/>
              </a:rPr>
              <a:t>7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  <a:sym typeface="+mn-ea"/>
              </a:rPr>
              <a:t>）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0" y="-276225"/>
            <a:ext cx="184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84150" y="1096963"/>
            <a:ext cx="89535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学院对困难生信息审核，系统支持单个学生审核和批量导入审核。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  <a:sym typeface="+mn-ea"/>
            </a:endParaRPr>
          </a:p>
        </p:txBody>
      </p:sp>
      <p:pic>
        <p:nvPicPr>
          <p:cNvPr id="60420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4150" y="2806700"/>
            <a:ext cx="8591550" cy="1947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421" name="文本框 1"/>
          <p:cNvSpPr txBox="1"/>
          <p:nvPr/>
        </p:nvSpPr>
        <p:spPr>
          <a:xfrm>
            <a:off x="282575" y="2316163"/>
            <a:ext cx="2468563" cy="3984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000" dirty="0">
                <a:latin typeface="Verdana" panose="020B0604030504040204" pitchFamily="34" charset="0"/>
                <a:ea typeface="微软雅黑" panose="020B0503020204020204" pitchFamily="34" charset="-122"/>
              </a:rPr>
              <a:t>批量导入审核模板：</a:t>
            </a:r>
            <a:endParaRPr lang="zh-CN" altLang="en-US" sz="2000" dirty="0"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split orient="vert"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944563"/>
            <a:ext cx="8229600" cy="72072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目   录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9" name="圆角矩形 8"/>
          <p:cNvSpPr/>
          <p:nvPr/>
        </p:nvSpPr>
        <p:spPr bwMode="auto">
          <a:xfrm>
            <a:off x="2124075" y="2816225"/>
            <a:ext cx="4979988" cy="13335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系统设置及前期准备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sp>
        <p:nvSpPr>
          <p:cNvPr id="32789" name="Rectangle 2"/>
          <p:cNvSpPr txBox="1">
            <a:spLocks noChangeArrowheads="1"/>
          </p:cNvSpPr>
          <p:nvPr/>
        </p:nvSpPr>
        <p:spPr bwMode="auto">
          <a:xfrm>
            <a:off x="1905000" y="873125"/>
            <a:ext cx="5319713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944563"/>
            <a:ext cx="8229600" cy="72072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目   录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2447925" y="2924175"/>
            <a:ext cx="4776788" cy="10445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、资助管理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sp>
        <p:nvSpPr>
          <p:cNvPr id="32789" name="Rectangle 2"/>
          <p:cNvSpPr txBox="1">
            <a:spLocks noChangeArrowheads="1"/>
          </p:cNvSpPr>
          <p:nvPr/>
        </p:nvSpPr>
        <p:spPr bwMode="auto">
          <a:xfrm>
            <a:off x="1905000" y="873125"/>
            <a:ext cx="5319713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60350" y="325438"/>
            <a:ext cx="7772400" cy="714375"/>
          </a:xfrm>
        </p:spPr>
        <p:txBody>
          <a:bodyPr>
            <a:normAutofit fontScale="90000"/>
          </a:bodyPr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  <a:sym typeface="+mn-ea"/>
              </a:rPr>
              <a:t>资助管理（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  <a:sym typeface="+mn-ea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  <a:sym typeface="+mn-ea"/>
              </a:rPr>
              <a:t>）</a:t>
            </a:r>
            <a:b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</a:br>
            <a:endParaRPr kumimoji="0" lang="zh-CN" altLang="en-US" sz="2400" b="0" i="0" u="none" strike="noStrike" kern="1200" cap="none" spc="0" normalizeH="0" baseline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63490" name="图片 3" descr="22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2775" y="2185988"/>
            <a:ext cx="7816850" cy="38877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圆角矩形 4"/>
          <p:cNvSpPr/>
          <p:nvPr/>
        </p:nvSpPr>
        <p:spPr>
          <a:xfrm>
            <a:off x="3059113" y="2363788"/>
            <a:ext cx="930275" cy="296863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63492" name="文本框 6"/>
          <p:cNvSpPr txBox="1"/>
          <p:nvPr/>
        </p:nvSpPr>
        <p:spPr>
          <a:xfrm>
            <a:off x="77788" y="1039813"/>
            <a:ext cx="9126537" cy="123031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学校管理员审核完学院提交的困难认定申请后，学院可在【资助管理】</a:t>
            </a:r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-</a:t>
            </a: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【资助申请审核】</a:t>
            </a:r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-</a:t>
            </a: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【明细页面】看到资助申请学生名单。</a:t>
            </a:r>
            <a:endParaRPr lang="zh-CN" altLang="en-US" sz="1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</a:rPr>
              <a:t>点击</a:t>
            </a:r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</a:rPr>
              <a:t>审核通过（本专科国家助学金）</a:t>
            </a:r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</a:rPr>
              <a:t>，填入</a:t>
            </a:r>
            <a:r>
              <a:rPr lang="zh-CN" altLang="en-US"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国助资助金额：</a:t>
            </a:r>
            <a:r>
              <a:rPr lang="en-US" altLang="zh-CN"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4300/3300/2300</a:t>
            </a:r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</a:rPr>
              <a:t>也可以点击</a:t>
            </a:r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</a:rPr>
              <a:t>导入审核</a:t>
            </a:r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</a:rPr>
              <a:t>，进行批量操作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612775" y="2921000"/>
            <a:ext cx="1195388" cy="39052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9" name="圆角矩形 8"/>
          <p:cNvSpPr/>
          <p:nvPr/>
        </p:nvSpPr>
        <p:spPr>
          <a:xfrm>
            <a:off x="2708275" y="4443413"/>
            <a:ext cx="1196975" cy="39052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85750" y="214313"/>
            <a:ext cx="7772400" cy="714375"/>
          </a:xfrm>
        </p:spPr>
        <p:txBody>
          <a:bodyPr>
            <a:normAutofit/>
          </a:bodyPr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  <a:sym typeface="+mn-ea"/>
              </a:rPr>
              <a:t>资助管理（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  <a:sym typeface="+mn-ea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  <a:sym typeface="+mn-ea"/>
              </a:rPr>
              <a:t>）</a:t>
            </a:r>
            <a:endParaRPr kumimoji="0" lang="zh-CN" altLang="en-US" sz="2400" b="0" i="0" u="none" strike="noStrike" kern="1200" cap="none" spc="0" normalizeH="0" baseline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64514" name="图片 3" descr="GSBKGOYNJC0%@MHK9RJI{]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228850"/>
            <a:ext cx="8874125" cy="3155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圆角矩形 4"/>
          <p:cNvSpPr/>
          <p:nvPr/>
        </p:nvSpPr>
        <p:spPr>
          <a:xfrm>
            <a:off x="6480175" y="4970463"/>
            <a:ext cx="1044575" cy="474663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64516" name="文本框 5"/>
          <p:cNvSpPr txBox="1"/>
          <p:nvPr/>
        </p:nvSpPr>
        <p:spPr>
          <a:xfrm>
            <a:off x="255588" y="1346200"/>
            <a:ext cx="7802562" cy="3984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全部国助资助金额审核通过后，点击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上报（本专科国家助学金）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92075" y="169863"/>
            <a:ext cx="7772400" cy="7143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资助管理（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）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0" y="-276225"/>
            <a:ext cx="184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464185" y="1050925"/>
            <a:ext cx="8953500" cy="398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solidFill>
                  <a:schemeClr val="accent4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审核完毕后打印资助申请表。</a:t>
            </a:r>
            <a:endParaRPr kumimoji="0" lang="zh-CN" altLang="en-US" sz="2000" b="1" i="0" u="none" strike="noStrike" kern="1200" cap="none" spc="0" normalizeH="0" baseline="0" noProof="0" dirty="0">
              <a:solidFill>
                <a:schemeClr val="accent4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  <a:sym typeface="+mn-ea"/>
            </a:endParaRPr>
          </a:p>
        </p:txBody>
      </p:sp>
      <p:pic>
        <p:nvPicPr>
          <p:cNvPr id="65540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38" y="1865313"/>
            <a:ext cx="8856662" cy="34020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6561" name="图片 3" descr="QQ图片2020091010374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343025" y="369888"/>
            <a:ext cx="5461000" cy="561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圆角矩形 4"/>
          <p:cNvSpPr/>
          <p:nvPr/>
        </p:nvSpPr>
        <p:spPr>
          <a:xfrm>
            <a:off x="5327650" y="3413125"/>
            <a:ext cx="1116013" cy="23177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6" name="圆角矩形 5"/>
          <p:cNvSpPr/>
          <p:nvPr/>
        </p:nvSpPr>
        <p:spPr>
          <a:xfrm>
            <a:off x="4175125" y="3824288"/>
            <a:ext cx="1584325" cy="261938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7" name="椭圆 6"/>
          <p:cNvSpPr/>
          <p:nvPr/>
        </p:nvSpPr>
        <p:spPr>
          <a:xfrm>
            <a:off x="3300413" y="3940175"/>
            <a:ext cx="758825" cy="72072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8" name="圆角矩形 7"/>
          <p:cNvSpPr/>
          <p:nvPr/>
        </p:nvSpPr>
        <p:spPr>
          <a:xfrm>
            <a:off x="3132138" y="2852738"/>
            <a:ext cx="2268538" cy="179388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9" name="圆角矩形 8"/>
          <p:cNvSpPr/>
          <p:nvPr/>
        </p:nvSpPr>
        <p:spPr>
          <a:xfrm>
            <a:off x="3808413" y="1376363"/>
            <a:ext cx="2195513" cy="28892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66567" name="文本框 9"/>
          <p:cNvSpPr txBox="1"/>
          <p:nvPr/>
        </p:nvSpPr>
        <p:spPr>
          <a:xfrm>
            <a:off x="4702175" y="1376363"/>
            <a:ext cx="1249363" cy="30638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zh-CN" sz="1400" dirty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学生本人签字</a:t>
            </a:r>
            <a:endParaRPr lang="zh-CN" altLang="zh-CN" sz="1400" dirty="0">
              <a:solidFill>
                <a:srgbClr val="FF0000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6568" name="文本框 10"/>
          <p:cNvSpPr txBox="1"/>
          <p:nvPr/>
        </p:nvSpPr>
        <p:spPr>
          <a:xfrm>
            <a:off x="5567363" y="2789238"/>
            <a:ext cx="1960562" cy="30638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1400" dirty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学院评议小组认定打勾</a:t>
            </a:r>
            <a:endParaRPr lang="zh-CN" altLang="en-US" sz="1400" dirty="0">
              <a:solidFill>
                <a:srgbClr val="FF0000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6569" name="文本框 12"/>
          <p:cNvSpPr txBox="1"/>
          <p:nvPr/>
        </p:nvSpPr>
        <p:spPr>
          <a:xfrm>
            <a:off x="6443663" y="3338513"/>
            <a:ext cx="1960562" cy="30638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1400" dirty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本表暂时主要用于国助</a:t>
            </a:r>
            <a:endParaRPr lang="zh-CN" altLang="en-US" sz="1400" dirty="0">
              <a:solidFill>
                <a:srgbClr val="FF0000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6570" name="文本框 13"/>
          <p:cNvSpPr txBox="1"/>
          <p:nvPr/>
        </p:nvSpPr>
        <p:spPr>
          <a:xfrm>
            <a:off x="4175125" y="3811588"/>
            <a:ext cx="1828800" cy="2746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1200" dirty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班主任或辅导员签字</a:t>
            </a:r>
            <a:endParaRPr lang="zh-CN" altLang="en-US" sz="1200" dirty="0">
              <a:solidFill>
                <a:srgbClr val="FF0000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6571" name="文本框 15"/>
          <p:cNvSpPr txBox="1"/>
          <p:nvPr/>
        </p:nvSpPr>
        <p:spPr>
          <a:xfrm>
            <a:off x="3232150" y="4146550"/>
            <a:ext cx="895350" cy="3063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1400" dirty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学院公章</a:t>
            </a:r>
            <a:endParaRPr lang="zh-CN" altLang="en-US" sz="1400" dirty="0">
              <a:solidFill>
                <a:srgbClr val="FF0000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6572" name="文本框 17"/>
          <p:cNvSpPr txBox="1"/>
          <p:nvPr/>
        </p:nvSpPr>
        <p:spPr>
          <a:xfrm>
            <a:off x="1362075" y="5980113"/>
            <a:ext cx="4068763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1800" dirty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本表暂时由各学院统一存档，不用上交</a:t>
            </a:r>
            <a:endParaRPr lang="zh-CN" altLang="en-US" sz="1800" dirty="0">
              <a:solidFill>
                <a:srgbClr val="FF0000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AutoShape 2"/>
          <p:cNvSpPr>
            <a:spLocks noGrp="1" noChangeArrowheads="1"/>
          </p:cNvSpPr>
          <p:nvPr>
            <p:ph type="ctrTitle"/>
          </p:nvPr>
        </p:nvSpPr>
        <p:spPr>
          <a:xfrm>
            <a:off x="285750" y="214313"/>
            <a:ext cx="7772400" cy="7143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一、系统设置及前期准备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40962" name="Rectangle 4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4820" name="TextBox 23"/>
          <p:cNvSpPr txBox="1">
            <a:spLocks noChangeArrowheads="1"/>
          </p:cNvSpPr>
          <p:nvPr/>
        </p:nvSpPr>
        <p:spPr bwMode="auto">
          <a:xfrm>
            <a:off x="300038" y="1092200"/>
            <a:ext cx="839787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1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、浏览器相关要求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推荐使用谷歌、火狐、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QQ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浏览器、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360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浏览器（极速模式）等浏览器。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注：国产浏览器需要切换至极速模式（高速模式）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火狐浏览器需要自己安装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flash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插件，如出现安装提示，请通过火狐浏览器访问大型门户网站，如腾讯、搜狐、新浪等，均会自动安装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flash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插件。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pic>
        <p:nvPicPr>
          <p:cNvPr id="4096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2638" y="1968500"/>
            <a:ext cx="962025" cy="885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25" y="1968500"/>
            <a:ext cx="1123950" cy="876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113" y="1968500"/>
            <a:ext cx="889000" cy="876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613" y="1968500"/>
            <a:ext cx="828675" cy="895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8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" y="3297238"/>
            <a:ext cx="8464550" cy="1524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AutoShape 2"/>
          <p:cNvSpPr>
            <a:spLocks noGrp="1" noChangeArrowheads="1"/>
          </p:cNvSpPr>
          <p:nvPr>
            <p:ph type="ctrTitle"/>
          </p:nvPr>
        </p:nvSpPr>
        <p:spPr>
          <a:xfrm>
            <a:off x="285750" y="214313"/>
            <a:ext cx="7772400" cy="7143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一、系统设置及前期准备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35843" name="Rectangle 46"/>
          <p:cNvSpPr>
            <a:spLocks noChangeArrowheads="1"/>
          </p:cNvSpPr>
          <p:nvPr/>
        </p:nvSpPr>
        <p:spPr bwMode="auto">
          <a:xfrm>
            <a:off x="0" y="-200025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1987" name="TextBox 23"/>
          <p:cNvSpPr txBox="1"/>
          <p:nvPr/>
        </p:nvSpPr>
        <p:spPr>
          <a:xfrm>
            <a:off x="285750" y="1089025"/>
            <a:ext cx="8397875" cy="22447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、系统登录网址（正式）</a:t>
            </a:r>
            <a:endParaRPr lang="en-US" altLang="zh-CN" sz="20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资助平台登录地址：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  <a:hlinkClick r:id="rId1"/>
            </a:endParaRPr>
          </a:p>
          <a:p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http://jsxszz.jse.edu.cn/pros/identity/index.action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、视频版操作说明：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微信公众号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江苏学生资助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菜单 服务通道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--&gt;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操作指南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--&gt;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资助申请审核指南（困难认定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资助审核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个视频）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split orient="vert"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944563"/>
            <a:ext cx="8229600" cy="72072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目   录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10" name="圆角矩形 9"/>
          <p:cNvSpPr/>
          <p:nvPr/>
        </p:nvSpPr>
        <p:spPr bwMode="auto">
          <a:xfrm>
            <a:off x="2124075" y="2889250"/>
            <a:ext cx="4994275" cy="11525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功能介绍及系统要求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sp>
        <p:nvSpPr>
          <p:cNvPr id="32789" name="Rectangle 2"/>
          <p:cNvSpPr txBox="1">
            <a:spLocks noChangeArrowheads="1"/>
          </p:cNvSpPr>
          <p:nvPr/>
        </p:nvSpPr>
        <p:spPr bwMode="auto">
          <a:xfrm>
            <a:off x="1905000" y="873125"/>
            <a:ext cx="5319713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0" y="74613"/>
            <a:ext cx="7772400" cy="7143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二、培训功能介绍及系统要求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38915" name="Rectangle 46"/>
          <p:cNvSpPr>
            <a:spLocks noChangeArrowheads="1"/>
          </p:cNvSpPr>
          <p:nvPr/>
        </p:nvSpPr>
        <p:spPr bwMode="auto">
          <a:xfrm>
            <a:off x="2003425" y="-228600"/>
            <a:ext cx="184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8918" name="Rectangle 3"/>
          <p:cNvSpPr>
            <a:spLocks noChangeArrowheads="1"/>
          </p:cNvSpPr>
          <p:nvPr/>
        </p:nvSpPr>
        <p:spPr bwMode="auto">
          <a:xfrm>
            <a:off x="2255838" y="1368425"/>
            <a:ext cx="42465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666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666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		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培训系统功能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　　　　　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8919" name="Rectangle 4"/>
          <p:cNvSpPr>
            <a:spLocks noChangeArrowheads="1"/>
          </p:cNvSpPr>
          <p:nvPr/>
        </p:nvSpPr>
        <p:spPr bwMode="auto">
          <a:xfrm>
            <a:off x="2003425" y="6296025"/>
            <a:ext cx="184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grpSp>
        <p:nvGrpSpPr>
          <p:cNvPr id="45061" name="组合 12"/>
          <p:cNvGrpSpPr/>
          <p:nvPr/>
        </p:nvGrpSpPr>
        <p:grpSpPr>
          <a:xfrm>
            <a:off x="3238500" y="2578100"/>
            <a:ext cx="3378200" cy="1247775"/>
            <a:chOff x="5100" y="4060"/>
            <a:chExt cx="5320" cy="1965"/>
          </a:xfrm>
        </p:grpSpPr>
        <p:grpSp>
          <p:nvGrpSpPr>
            <p:cNvPr id="45062" name="组合 22"/>
            <p:cNvGrpSpPr/>
            <p:nvPr/>
          </p:nvGrpSpPr>
          <p:grpSpPr>
            <a:xfrm>
              <a:off x="5110" y="5175"/>
              <a:ext cx="5309" cy="850"/>
              <a:chOff x="825239" y="3389"/>
              <a:chExt cx="2680008" cy="766293"/>
            </a:xfrm>
          </p:grpSpPr>
          <p:sp>
            <p:nvSpPr>
              <p:cNvPr id="24" name="同侧圆角矩形 23"/>
              <p:cNvSpPr/>
              <p:nvPr/>
            </p:nvSpPr>
            <p:spPr>
              <a:xfrm rot="5400000">
                <a:off x="1782085" y="-953469"/>
                <a:ext cx="766293" cy="2680008"/>
              </a:xfrm>
              <a:prstGeom prst="round2Same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5" name="同侧圆角矩形 4"/>
              <p:cNvSpPr/>
              <p:nvPr/>
            </p:nvSpPr>
            <p:spPr>
              <a:xfrm>
                <a:off x="825239" y="39450"/>
                <a:ext cx="2642195" cy="69417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92456" tIns="8255" rIns="8255" bIns="8255" spcCol="1270" anchor="ctr"/>
              <a:lstStyle/>
              <a:p>
                <a:pPr marL="114300" marR="0" lvl="1" indent="-114300" algn="l" defTabSz="57785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"/>
                  <a:defRPr/>
                </a:pPr>
                <a:endParaRPr kumimoji="0" lang="zh-CN" alt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</p:grpSp>
        <p:sp>
          <p:nvSpPr>
            <p:cNvPr id="38927" name="文本框 28"/>
            <p:cNvSpPr txBox="1">
              <a:spLocks noChangeArrowheads="1"/>
            </p:cNvSpPr>
            <p:nvPr/>
          </p:nvSpPr>
          <p:spPr bwMode="auto">
            <a:xfrm>
              <a:off x="5300" y="5335"/>
              <a:ext cx="3743" cy="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2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 sz="3000" b="1">
                  <a:solidFill>
                    <a:schemeClr val="tx2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 sz="3000" b="1">
                  <a:solidFill>
                    <a:schemeClr val="tx2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 sz="3000" b="1">
                  <a:solidFill>
                    <a:schemeClr val="tx2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 sz="3000" b="1">
                  <a:solidFill>
                    <a:schemeClr val="tx2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2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2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2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2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  <a:sym typeface="+mn-ea"/>
                </a:rPr>
                <a:t>3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  <a:sym typeface="+mn-ea"/>
                </a:rPr>
                <a:t>、资助管理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endParaRPr>
            </a:p>
          </p:txBody>
        </p:sp>
        <p:grpSp>
          <p:nvGrpSpPr>
            <p:cNvPr id="45066" name="组合 29"/>
            <p:cNvGrpSpPr/>
            <p:nvPr/>
          </p:nvGrpSpPr>
          <p:grpSpPr>
            <a:xfrm>
              <a:off x="5100" y="4060"/>
              <a:ext cx="5320" cy="853"/>
              <a:chOff x="825239" y="3389"/>
              <a:chExt cx="2680008" cy="766293"/>
            </a:xfrm>
          </p:grpSpPr>
          <p:sp>
            <p:nvSpPr>
              <p:cNvPr id="29" name="同侧圆角矩形 28"/>
              <p:cNvSpPr/>
              <p:nvPr/>
            </p:nvSpPr>
            <p:spPr>
              <a:xfrm rot="5400000">
                <a:off x="1782085" y="-953469"/>
                <a:ext cx="766293" cy="2680008"/>
              </a:xfrm>
              <a:prstGeom prst="round2Same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0" name="同侧圆角矩形 4"/>
              <p:cNvSpPr/>
              <p:nvPr/>
            </p:nvSpPr>
            <p:spPr>
              <a:xfrm>
                <a:off x="825239" y="39344"/>
                <a:ext cx="2642173" cy="69438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92456" tIns="8255" rIns="8255" bIns="8255" spcCol="1270" anchor="ctr"/>
              <a:lstStyle/>
              <a:p>
                <a:pPr marL="114300" marR="0" lvl="1" indent="-114300" algn="l" defTabSz="57785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"/>
                  <a:defRPr/>
                </a:pPr>
                <a:endParaRPr kumimoji="0" lang="zh-CN" alt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</p:grpSp>
        <p:sp>
          <p:nvSpPr>
            <p:cNvPr id="37" name="文本框 25"/>
            <p:cNvSpPr txBox="1">
              <a:spLocks noChangeArrowheads="1"/>
            </p:cNvSpPr>
            <p:nvPr/>
          </p:nvSpPr>
          <p:spPr bwMode="auto">
            <a:xfrm>
              <a:off x="5300" y="4221"/>
              <a:ext cx="3743" cy="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2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 sz="3000" b="1">
                  <a:solidFill>
                    <a:schemeClr val="tx2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 sz="3000" b="1">
                  <a:solidFill>
                    <a:schemeClr val="tx2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 sz="3000" b="1">
                  <a:solidFill>
                    <a:schemeClr val="tx2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 sz="3000" b="1">
                  <a:solidFill>
                    <a:schemeClr val="tx2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2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2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2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2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  <a:sym typeface="+mn-ea"/>
                </a:rPr>
                <a:t>2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  <a:sym typeface="+mn-ea"/>
                </a:rPr>
                <a:t>、困难生管理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endParaRPr>
            </a:p>
          </p:txBody>
        </p:sp>
      </p:grpSp>
      <p:grpSp>
        <p:nvGrpSpPr>
          <p:cNvPr id="45070" name="组合 11"/>
          <p:cNvGrpSpPr/>
          <p:nvPr/>
        </p:nvGrpSpPr>
        <p:grpSpPr>
          <a:xfrm>
            <a:off x="3238500" y="1924050"/>
            <a:ext cx="3371850" cy="539750"/>
            <a:chOff x="5105" y="6229"/>
            <a:chExt cx="5310" cy="850"/>
          </a:xfrm>
        </p:grpSpPr>
        <p:grpSp>
          <p:nvGrpSpPr>
            <p:cNvPr id="45071" name="组合 22"/>
            <p:cNvGrpSpPr/>
            <p:nvPr/>
          </p:nvGrpSpPr>
          <p:grpSpPr>
            <a:xfrm>
              <a:off x="5105" y="6229"/>
              <a:ext cx="5310" cy="850"/>
              <a:chOff x="825239" y="3389"/>
              <a:chExt cx="2680008" cy="766293"/>
            </a:xfrm>
          </p:grpSpPr>
          <p:sp>
            <p:nvSpPr>
              <p:cNvPr id="9" name="同侧圆角矩形 8"/>
              <p:cNvSpPr/>
              <p:nvPr/>
            </p:nvSpPr>
            <p:spPr>
              <a:xfrm rot="5400000">
                <a:off x="1782087" y="-953469"/>
                <a:ext cx="766293" cy="2680008"/>
              </a:xfrm>
              <a:prstGeom prst="round2Same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" name="同侧圆角矩形 4"/>
              <p:cNvSpPr/>
              <p:nvPr/>
            </p:nvSpPr>
            <p:spPr>
              <a:xfrm>
                <a:off x="825239" y="39450"/>
                <a:ext cx="2642195" cy="69417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92456" tIns="8255" rIns="8255" bIns="8255" spcCol="1270" anchor="ctr"/>
              <a:lstStyle/>
              <a:p>
                <a:pPr marL="114300" marR="0" lvl="1" indent="-114300" algn="l" defTabSz="57785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"/>
                  <a:defRPr/>
                </a:pPr>
                <a:endParaRPr kumimoji="0" lang="zh-CN" alt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</p:grpSp>
        <p:sp>
          <p:nvSpPr>
            <p:cNvPr id="11" name="文本框 28"/>
            <p:cNvSpPr txBox="1">
              <a:spLocks noChangeArrowheads="1"/>
            </p:cNvSpPr>
            <p:nvPr/>
          </p:nvSpPr>
          <p:spPr bwMode="auto">
            <a:xfrm>
              <a:off x="5300" y="6389"/>
              <a:ext cx="4636" cy="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000" b="1">
                  <a:solidFill>
                    <a:schemeClr val="tx2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 sz="3000" b="1">
                  <a:solidFill>
                    <a:schemeClr val="tx2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 sz="3000" b="1">
                  <a:solidFill>
                    <a:schemeClr val="tx2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 sz="3000" b="1">
                  <a:solidFill>
                    <a:schemeClr val="tx2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 sz="3000" b="1">
                  <a:solidFill>
                    <a:schemeClr val="tx2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2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2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2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2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  <a:sym typeface="+mn-ea"/>
                </a:rPr>
                <a:t>1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  <a:sym typeface="+mn-ea"/>
                </a:rPr>
                <a:t>、特殊困难学生就学信息库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endParaRPr>
            </a:p>
          </p:txBody>
        </p:sp>
      </p:grpSp>
    </p:spTree>
  </p:cSld>
  <p:clrMapOvr>
    <a:masterClrMapping/>
  </p:clrMapOvr>
  <p:transition spd="slow">
    <p:split orient="vert"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944563"/>
            <a:ext cx="8229600" cy="72072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目   录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2447925" y="2906713"/>
            <a:ext cx="4776788" cy="10445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、特殊困难学生就学信息库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sp>
        <p:nvSpPr>
          <p:cNvPr id="32789" name="Rectangle 2"/>
          <p:cNvSpPr txBox="1">
            <a:spLocks noChangeArrowheads="1"/>
          </p:cNvSpPr>
          <p:nvPr/>
        </p:nvSpPr>
        <p:spPr bwMode="auto">
          <a:xfrm>
            <a:off x="1905000" y="873125"/>
            <a:ext cx="5319713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29" name="标题 1"/>
          <p:cNvSpPr>
            <a:spLocks noGrp="1"/>
          </p:cNvSpPr>
          <p:nvPr>
            <p:ph type="ctrTitle"/>
          </p:nvPr>
        </p:nvSpPr>
        <p:spPr>
          <a:xfrm>
            <a:off x="285750" y="214313"/>
            <a:ext cx="7772400" cy="714375"/>
          </a:xfrm>
          <a:ln/>
        </p:spPr>
        <p:txBody>
          <a:bodyPr anchor="ctr" anchorCtr="0"/>
          <a:p>
            <a:pPr>
              <a:buClrTx/>
              <a:buSzTx/>
              <a:buFontTx/>
            </a:pPr>
            <a:r>
              <a:rPr lang="zh-CN" altLang="en-US" kern="120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五类特殊困难学生</a:t>
            </a:r>
            <a:endParaRPr lang="zh-CN" altLang="en-US" kern="120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2" name="图片 1" descr="AUF`UU8~UGL6%F_MH%Q`{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727835" y="1052830"/>
            <a:ext cx="4638675" cy="4410075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4464050" y="1484313"/>
            <a:ext cx="1979613" cy="55562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4" name="圆角矩形 3"/>
          <p:cNvSpPr/>
          <p:nvPr/>
        </p:nvSpPr>
        <p:spPr>
          <a:xfrm>
            <a:off x="2015808" y="3896678"/>
            <a:ext cx="1628775" cy="1528763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9153" name="图片 3" descr="8V~]NZK2U`W_]S{`(FZGXJ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414463"/>
            <a:ext cx="9667875" cy="3892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圆角矩形 4"/>
          <p:cNvSpPr/>
          <p:nvPr/>
        </p:nvSpPr>
        <p:spPr>
          <a:xfrm>
            <a:off x="2900363" y="1830388"/>
            <a:ext cx="1023938" cy="48260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6" name="圆角矩形 5"/>
          <p:cNvSpPr/>
          <p:nvPr/>
        </p:nvSpPr>
        <p:spPr>
          <a:xfrm>
            <a:off x="0" y="2790825"/>
            <a:ext cx="1152525" cy="48260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7" name="圆角矩形 6"/>
          <p:cNvSpPr/>
          <p:nvPr/>
        </p:nvSpPr>
        <p:spPr>
          <a:xfrm>
            <a:off x="1800225" y="2673350"/>
            <a:ext cx="4930775" cy="46672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49157" name="文本框 7"/>
          <p:cNvSpPr txBox="1"/>
          <p:nvPr/>
        </p:nvSpPr>
        <p:spPr>
          <a:xfrm>
            <a:off x="360363" y="5480050"/>
            <a:ext cx="8059737" cy="9223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1800" dirty="0">
                <a:latin typeface="Verdana" panose="020B0604030504040204" pitchFamily="34" charset="0"/>
                <a:ea typeface="微软雅黑" panose="020B0503020204020204" pitchFamily="34" charset="-122"/>
              </a:rPr>
              <a:t>选择某一类特困生模块，可查看该类特困生名单，五类特困生要尽可能全部纳入困难认定名单中（除非学生自己选择放弃）</a:t>
            </a:r>
            <a:endParaRPr lang="zh-CN" altLang="en-US" sz="1800" dirty="0">
              <a:latin typeface="Verdana" panose="020B0604030504040204" pitchFamily="34" charset="0"/>
              <a:ea typeface="微软雅黑" panose="020B0503020204020204" pitchFamily="34" charset="-122"/>
            </a:endParaRPr>
          </a:p>
          <a:p>
            <a:endParaRPr lang="zh-CN" altLang="en-US" sz="1800" dirty="0"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tags/tag1.xml><?xml version="1.0" encoding="utf-8"?>
<p:tagLst xmlns:p="http://schemas.openxmlformats.org/presentationml/2006/main">
  <p:tag name="KSO_WM_SLIDE_MODEL_TYPE" val="cover"/>
</p:tagLst>
</file>

<file path=ppt/tags/tag2.xml><?xml version="1.0" encoding="utf-8"?>
<p:tagLst xmlns:p="http://schemas.openxmlformats.org/presentationml/2006/main">
  <p:tag name="KSO_WM_UNIT_PLACING_PICTURE_USER_VIEWPORT" val="{&quot;height&quot;:6945,&quot;width&quot;:7305}"/>
</p:tagLst>
</file>

<file path=ppt/tags/tag3.xml><?xml version="1.0" encoding="utf-8"?>
<p:tagLst xmlns:p="http://schemas.openxmlformats.org/presentationml/2006/main">
  <p:tag name="KSO_WM_UNIT_PLACING_PICTURE_USER_VIEWPORT" val="{&quot;height&quot;:9795,&quot;width&quot;:8235}"/>
</p:tagLst>
</file>

<file path=ppt/tags/tag4.xml><?xml version="1.0" encoding="utf-8"?>
<p:tagLst xmlns:p="http://schemas.openxmlformats.org/presentationml/2006/main">
  <p:tag name="KSO_WM_UNIT_PLACING_PICTURE_USER_VIEWPORT" val="{&quot;height&quot;:11850,&quot;width&quot;:11535}"/>
</p:tagLst>
</file>

<file path=ppt/tags/tag5.xml><?xml version="1.0" encoding="utf-8"?>
<p:tagLst xmlns:p="http://schemas.openxmlformats.org/presentationml/2006/main">
  <p:tag name="COMMONDATA" val="eyJoZGlkIjoiMGUxYzQ0M2Q0NDdiZGI2MjIxNTAzMTEyZmM0ZGM0MWIifQ=="/>
</p:tagLst>
</file>

<file path=ppt/theme/theme1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黑体"/>
        <a:cs typeface=""/>
      </a:majorFont>
      <a:minorFont>
        <a:latin typeface="Arial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Verdana" panose="020B0604030504040204" pitchFamily="34" charset="0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Verdana" panose="020B0604030504040204" pitchFamily="34" charset="0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0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Verdana" panose="020B0604030504040204" pitchFamily="34" charset="0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Verdana" panose="020B0604030504040204" pitchFamily="34" charset="0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华文中宋"/>
        <a:cs typeface=""/>
      </a:majorFont>
      <a:minorFont>
        <a:latin typeface="Arial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自定义设计方案">
  <a:themeElements>
    <a:clrScheme name="2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自定义设计方案">
      <a:majorFont>
        <a:latin typeface="Arial"/>
        <a:ea typeface="华文中宋"/>
        <a:cs typeface=""/>
      </a:majorFont>
      <a:minorFont>
        <a:latin typeface="Arial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2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自定义设计方案">
  <a:themeElements>
    <a:clrScheme name="3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3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wis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Verdana" panose="020B0604030504040204" pitchFamily="34" charset="0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1469</Words>
  <Application>WPS 演示</Application>
  <PresentationFormat>全屏显示(4:3)</PresentationFormat>
  <Paragraphs>148</Paragraphs>
  <Slides>24</Slides>
  <Notes>10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13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24</vt:i4>
      </vt:variant>
    </vt:vector>
  </HeadingPairs>
  <TitlesOfParts>
    <vt:vector size="52" baseType="lpstr">
      <vt:lpstr>Arial</vt:lpstr>
      <vt:lpstr>宋体</vt:lpstr>
      <vt:lpstr>Wingdings</vt:lpstr>
      <vt:lpstr>黑体</vt:lpstr>
      <vt:lpstr>PMingLiU</vt:lpstr>
      <vt:lpstr>华文中宋</vt:lpstr>
      <vt:lpstr>Times New Roman</vt:lpstr>
      <vt:lpstr>楷体</vt:lpstr>
      <vt:lpstr>Calibri</vt:lpstr>
      <vt:lpstr>微软雅黑</vt:lpstr>
      <vt:lpstr>Verdana</vt:lpstr>
      <vt:lpstr>华文细黑</vt:lpstr>
      <vt:lpstr>Arial Unicode MS</vt:lpstr>
      <vt:lpstr>所有字体</vt:lpstr>
      <vt:lpstr>Segoe Print</vt:lpstr>
      <vt:lpstr>1_自定义设计方案</vt:lpstr>
      <vt:lpstr>自定义设计方案</vt:lpstr>
      <vt:lpstr>2_自定义设计方案</vt:lpstr>
      <vt:lpstr>3_自定义设计方案</vt:lpstr>
      <vt:lpstr>wiscom</vt:lpstr>
      <vt:lpstr>4_自定义设计方案</vt:lpstr>
      <vt:lpstr>5_自定义设计方案</vt:lpstr>
      <vt:lpstr>6_自定义设计方案</vt:lpstr>
      <vt:lpstr>7_自定义设计方案</vt:lpstr>
      <vt:lpstr>8_自定义设计方案</vt:lpstr>
      <vt:lpstr>9_自定义设计方案</vt:lpstr>
      <vt:lpstr>10_自定义设计方案</vt:lpstr>
      <vt:lpstr>11_自定义设计方案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kingdee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hc</dc:creator>
  <cp:lastModifiedBy>CY</cp:lastModifiedBy>
  <cp:revision>4677</cp:revision>
  <dcterms:created xsi:type="dcterms:W3CDTF">2004-07-18T06:03:00Z</dcterms:created>
  <dcterms:modified xsi:type="dcterms:W3CDTF">2022-09-05T08:17:42Z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F843645BB73B441EA29AF7E4B2A02E71</vt:lpwstr>
  </property>
</Properties>
</file>